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8" r:id="rId1"/>
  </p:sldMasterIdLst>
  <p:notesMasterIdLst>
    <p:notesMasterId r:id="rId24"/>
  </p:notesMasterIdLst>
  <p:handoutMasterIdLst>
    <p:handoutMasterId r:id="rId25"/>
  </p:handoutMasterIdLst>
  <p:sldIdLst>
    <p:sldId id="256" r:id="rId2"/>
    <p:sldId id="257" r:id="rId3"/>
    <p:sldId id="274" r:id="rId4"/>
    <p:sldId id="272" r:id="rId5"/>
    <p:sldId id="279" r:id="rId6"/>
    <p:sldId id="322" r:id="rId7"/>
    <p:sldId id="320" r:id="rId8"/>
    <p:sldId id="321" r:id="rId9"/>
    <p:sldId id="324" r:id="rId10"/>
    <p:sldId id="323" r:id="rId11"/>
    <p:sldId id="326" r:id="rId12"/>
    <p:sldId id="327" r:id="rId13"/>
    <p:sldId id="328" r:id="rId14"/>
    <p:sldId id="329" r:id="rId15"/>
    <p:sldId id="325" r:id="rId16"/>
    <p:sldId id="331" r:id="rId17"/>
    <p:sldId id="332" r:id="rId18"/>
    <p:sldId id="336" r:id="rId19"/>
    <p:sldId id="335" r:id="rId20"/>
    <p:sldId id="334" r:id="rId21"/>
    <p:sldId id="304" r:id="rId22"/>
    <p:sldId id="278" r:id="rId23"/>
  </p:sldIdLst>
  <p:sldSz cx="12192000" cy="6858000"/>
  <p:notesSz cx="7104063"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2FB"/>
    <a:srgbClr val="F8F9FD"/>
    <a:srgbClr val="FFBD59"/>
    <a:srgbClr val="D355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740" autoAdjust="0"/>
    <p:restoredTop sz="89591" autoAdjust="0"/>
  </p:normalViewPr>
  <p:slideViewPr>
    <p:cSldViewPr snapToGrid="0">
      <p:cViewPr varScale="1">
        <p:scale>
          <a:sx n="63" d="100"/>
          <a:sy n="63" d="100"/>
        </p:scale>
        <p:origin x="25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4126CB1-007B-465E-91E9-F50579789F05}"/>
              </a:ext>
            </a:extLst>
          </p:cNvPr>
          <p:cNvSpPr>
            <a:spLocks noGrp="1"/>
          </p:cNvSpPr>
          <p:nvPr>
            <p:ph type="hdr" sz="quarter"/>
          </p:nvPr>
        </p:nvSpPr>
        <p:spPr>
          <a:xfrm>
            <a:off x="1" y="1"/>
            <a:ext cx="3078427" cy="513508"/>
          </a:xfrm>
          <a:prstGeom prst="rect">
            <a:avLst/>
          </a:prstGeom>
        </p:spPr>
        <p:txBody>
          <a:bodyPr vert="horz" lIns="94796" tIns="47398" rIns="94796" bIns="47398" rtlCol="0"/>
          <a:lstStyle>
            <a:lvl1pPr algn="l">
              <a:defRPr sz="1200"/>
            </a:lvl1pPr>
          </a:lstStyle>
          <a:p>
            <a:r>
              <a:rPr lang="fr-FR"/>
              <a:t>Prise en main de l'ordinateur</a:t>
            </a:r>
          </a:p>
        </p:txBody>
      </p:sp>
      <p:sp>
        <p:nvSpPr>
          <p:cNvPr id="3" name="Espace réservé de la date 2">
            <a:extLst>
              <a:ext uri="{FF2B5EF4-FFF2-40B4-BE49-F238E27FC236}">
                <a16:creationId xmlns:a16="http://schemas.microsoft.com/office/drawing/2014/main" id="{AB47D8AD-99C2-4874-8B58-009172227B87}"/>
              </a:ext>
            </a:extLst>
          </p:cNvPr>
          <p:cNvSpPr>
            <a:spLocks noGrp="1"/>
          </p:cNvSpPr>
          <p:nvPr>
            <p:ph type="dt" sz="quarter" idx="1"/>
          </p:nvPr>
        </p:nvSpPr>
        <p:spPr>
          <a:xfrm>
            <a:off x="4023993" y="1"/>
            <a:ext cx="3078427" cy="513508"/>
          </a:xfrm>
          <a:prstGeom prst="rect">
            <a:avLst/>
          </a:prstGeom>
        </p:spPr>
        <p:txBody>
          <a:bodyPr vert="horz" lIns="94796" tIns="47398" rIns="94796" bIns="47398" rtlCol="0"/>
          <a:lstStyle>
            <a:lvl1pPr algn="r">
              <a:defRPr sz="1200"/>
            </a:lvl1pPr>
          </a:lstStyle>
          <a:p>
            <a:fld id="{3CF2A5B8-FA6C-47CE-9F44-31D5C0060A54}" type="datetimeFigureOut">
              <a:rPr lang="fr-FR" smtClean="0"/>
              <a:t>10/02/2023</a:t>
            </a:fld>
            <a:endParaRPr lang="fr-FR"/>
          </a:p>
        </p:txBody>
      </p:sp>
      <p:sp>
        <p:nvSpPr>
          <p:cNvPr id="4" name="Espace réservé du pied de page 3">
            <a:extLst>
              <a:ext uri="{FF2B5EF4-FFF2-40B4-BE49-F238E27FC236}">
                <a16:creationId xmlns:a16="http://schemas.microsoft.com/office/drawing/2014/main" id="{5D930DCB-E90A-4CF6-A74E-945B93E74A05}"/>
              </a:ext>
            </a:extLst>
          </p:cNvPr>
          <p:cNvSpPr>
            <a:spLocks noGrp="1"/>
          </p:cNvSpPr>
          <p:nvPr>
            <p:ph type="ftr" sz="quarter" idx="2"/>
          </p:nvPr>
        </p:nvSpPr>
        <p:spPr>
          <a:xfrm>
            <a:off x="1" y="9721107"/>
            <a:ext cx="3078427" cy="513507"/>
          </a:xfrm>
          <a:prstGeom prst="rect">
            <a:avLst/>
          </a:prstGeom>
        </p:spPr>
        <p:txBody>
          <a:bodyPr vert="horz" lIns="94796" tIns="47398" rIns="94796" bIns="47398"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A056564D-CE8F-4DA4-83C8-52FE0EC93C14}"/>
              </a:ext>
            </a:extLst>
          </p:cNvPr>
          <p:cNvSpPr>
            <a:spLocks noGrp="1"/>
          </p:cNvSpPr>
          <p:nvPr>
            <p:ph type="sldNum" sz="quarter" idx="3"/>
          </p:nvPr>
        </p:nvSpPr>
        <p:spPr>
          <a:xfrm>
            <a:off x="4023993" y="9721107"/>
            <a:ext cx="3078427" cy="513507"/>
          </a:xfrm>
          <a:prstGeom prst="rect">
            <a:avLst/>
          </a:prstGeom>
        </p:spPr>
        <p:txBody>
          <a:bodyPr vert="horz" lIns="94796" tIns="47398" rIns="94796" bIns="47398" rtlCol="0" anchor="b"/>
          <a:lstStyle>
            <a:lvl1pPr algn="r">
              <a:defRPr sz="1200"/>
            </a:lvl1pPr>
          </a:lstStyle>
          <a:p>
            <a:fld id="{6DD50D53-B0F8-4D96-B0BB-12136E80D9B6}" type="slidenum">
              <a:rPr lang="fr-FR" smtClean="0"/>
              <a:t>‹N°›</a:t>
            </a:fld>
            <a:endParaRPr lang="fr-FR"/>
          </a:p>
        </p:txBody>
      </p:sp>
    </p:spTree>
    <p:extLst>
      <p:ext uri="{BB962C8B-B14F-4D97-AF65-F5344CB8AC3E}">
        <p14:creationId xmlns:p14="http://schemas.microsoft.com/office/powerpoint/2010/main" val="98867913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3078427" cy="513508"/>
          </a:xfrm>
          <a:prstGeom prst="rect">
            <a:avLst/>
          </a:prstGeom>
        </p:spPr>
        <p:txBody>
          <a:bodyPr vert="horz" lIns="94796" tIns="47398" rIns="94796" bIns="47398" rtlCol="0"/>
          <a:lstStyle>
            <a:lvl1pPr algn="l">
              <a:defRPr sz="1200"/>
            </a:lvl1pPr>
          </a:lstStyle>
          <a:p>
            <a:r>
              <a:rPr lang="fr-FR"/>
              <a:t>Prise en main de l'ordinateur</a:t>
            </a:r>
          </a:p>
        </p:txBody>
      </p:sp>
      <p:sp>
        <p:nvSpPr>
          <p:cNvPr id="3" name="Espace réservé de la date 2"/>
          <p:cNvSpPr>
            <a:spLocks noGrp="1"/>
          </p:cNvSpPr>
          <p:nvPr>
            <p:ph type="dt" idx="1"/>
          </p:nvPr>
        </p:nvSpPr>
        <p:spPr>
          <a:xfrm>
            <a:off x="4023993" y="1"/>
            <a:ext cx="3078427" cy="513508"/>
          </a:xfrm>
          <a:prstGeom prst="rect">
            <a:avLst/>
          </a:prstGeom>
        </p:spPr>
        <p:txBody>
          <a:bodyPr vert="horz" lIns="94796" tIns="47398" rIns="94796" bIns="47398" rtlCol="0"/>
          <a:lstStyle>
            <a:lvl1pPr algn="r">
              <a:defRPr sz="1200"/>
            </a:lvl1pPr>
          </a:lstStyle>
          <a:p>
            <a:fld id="{76BB83A4-485A-41FC-AE00-1E9A6B0A7514}" type="datetimeFigureOut">
              <a:rPr lang="fr-FR" smtClean="0"/>
              <a:t>10/02/2023</a:t>
            </a:fld>
            <a:endParaRPr lang="fr-FR"/>
          </a:p>
        </p:txBody>
      </p:sp>
      <p:sp>
        <p:nvSpPr>
          <p:cNvPr id="4" name="Espace réservé de l'image des diapositives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4796" tIns="47398" rIns="94796" bIns="47398" rtlCol="0" anchor="ctr"/>
          <a:lstStyle/>
          <a:p>
            <a:endParaRPr lang="fr-FR"/>
          </a:p>
        </p:txBody>
      </p:sp>
      <p:sp>
        <p:nvSpPr>
          <p:cNvPr id="5" name="Espace réservé des notes 4"/>
          <p:cNvSpPr>
            <a:spLocks noGrp="1"/>
          </p:cNvSpPr>
          <p:nvPr>
            <p:ph type="body" sz="quarter" idx="3"/>
          </p:nvPr>
        </p:nvSpPr>
        <p:spPr>
          <a:xfrm>
            <a:off x="710407" y="4925408"/>
            <a:ext cx="5683250" cy="4029880"/>
          </a:xfrm>
          <a:prstGeom prst="rect">
            <a:avLst/>
          </a:prstGeom>
        </p:spPr>
        <p:txBody>
          <a:bodyPr vert="horz" lIns="94796" tIns="47398" rIns="94796" bIns="4739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721107"/>
            <a:ext cx="3078427" cy="513507"/>
          </a:xfrm>
          <a:prstGeom prst="rect">
            <a:avLst/>
          </a:prstGeom>
        </p:spPr>
        <p:txBody>
          <a:bodyPr vert="horz" lIns="94796" tIns="47398" rIns="94796" bIns="47398"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3993" y="9721107"/>
            <a:ext cx="3078427" cy="513507"/>
          </a:xfrm>
          <a:prstGeom prst="rect">
            <a:avLst/>
          </a:prstGeom>
        </p:spPr>
        <p:txBody>
          <a:bodyPr vert="horz" lIns="94796" tIns="47398" rIns="94796" bIns="47398" rtlCol="0" anchor="b"/>
          <a:lstStyle>
            <a:lvl1pPr algn="r">
              <a:defRPr sz="1200"/>
            </a:lvl1pPr>
          </a:lstStyle>
          <a:p>
            <a:fld id="{2C86A329-8A6A-4E04-B1BA-E701A88F7E2A}" type="slidenum">
              <a:rPr lang="fr-FR" smtClean="0"/>
              <a:t>‹N°›</a:t>
            </a:fld>
            <a:endParaRPr lang="fr-FR"/>
          </a:p>
        </p:txBody>
      </p:sp>
    </p:spTree>
    <p:extLst>
      <p:ext uri="{BB962C8B-B14F-4D97-AF65-F5344CB8AC3E}">
        <p14:creationId xmlns:p14="http://schemas.microsoft.com/office/powerpoint/2010/main" val="206265904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456516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7958">
              <a:defRPr/>
            </a:pPr>
            <a:r>
              <a:rPr lang="fr-FR" dirty="0"/>
              <a:t>Tous les menus de paramètres proposeront des options similaires, mais elles ne seront jamais rangées exactement de la même manière… Ce qui va suivre est un exemple d’un menu de paramètre !</a:t>
            </a:r>
          </a:p>
        </p:txBody>
      </p:sp>
    </p:spTree>
    <p:extLst>
      <p:ext uri="{BB962C8B-B14F-4D97-AF65-F5344CB8AC3E}">
        <p14:creationId xmlns:p14="http://schemas.microsoft.com/office/powerpoint/2010/main" val="1367123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7958">
              <a:defRPr/>
            </a:pPr>
            <a:r>
              <a:rPr lang="fr-FR" dirty="0"/>
              <a:t>Tous les menus de paramètres proposeront des options similaires, mais elles ne seront jamais rangées exactement de la même manière… Ce qui va suivre est un exemple d’un menu de paramètre !</a:t>
            </a:r>
          </a:p>
        </p:txBody>
      </p:sp>
    </p:spTree>
    <p:extLst>
      <p:ext uri="{BB962C8B-B14F-4D97-AF65-F5344CB8AC3E}">
        <p14:creationId xmlns:p14="http://schemas.microsoft.com/office/powerpoint/2010/main" val="4181105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7958">
              <a:defRPr/>
            </a:pPr>
            <a:r>
              <a:rPr lang="fr-FR" dirty="0"/>
              <a:t>Tous les menus de paramètres proposeront des options similaires, mais elles ne seront jamais rangées exactement de la même manière… Ce qui va suivre est un exemple d’un menu de paramètre !</a:t>
            </a:r>
          </a:p>
        </p:txBody>
      </p:sp>
    </p:spTree>
    <p:extLst>
      <p:ext uri="{BB962C8B-B14F-4D97-AF65-F5344CB8AC3E}">
        <p14:creationId xmlns:p14="http://schemas.microsoft.com/office/powerpoint/2010/main" val="1696271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7958">
              <a:defRPr/>
            </a:pPr>
            <a:r>
              <a:rPr lang="fr-FR" dirty="0"/>
              <a:t>Tous les menus de paramètres proposeront des options similaires, mais elles ne seront jamais rangées exactement de la même manière… Ce qui va suivre est un exemple d’un menu de paramètre !</a:t>
            </a:r>
          </a:p>
        </p:txBody>
      </p:sp>
    </p:spTree>
    <p:extLst>
      <p:ext uri="{BB962C8B-B14F-4D97-AF65-F5344CB8AC3E}">
        <p14:creationId xmlns:p14="http://schemas.microsoft.com/office/powerpoint/2010/main" val="2840712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7958">
              <a:defRPr/>
            </a:pPr>
            <a:r>
              <a:rPr lang="fr-FR" dirty="0"/>
              <a:t>Tous les menus de paramètres proposeront des options similaires, mais elles ne seront jamais rangées exactement de la même manière… Ce qui va suivre est un exemple d’un menu de paramètre !</a:t>
            </a:r>
          </a:p>
        </p:txBody>
      </p:sp>
    </p:spTree>
    <p:extLst>
      <p:ext uri="{BB962C8B-B14F-4D97-AF65-F5344CB8AC3E}">
        <p14:creationId xmlns:p14="http://schemas.microsoft.com/office/powerpoint/2010/main" val="2064738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7958">
              <a:defRPr/>
            </a:pPr>
            <a:r>
              <a:rPr lang="fr-FR" dirty="0"/>
              <a:t>Tous les menus de paramètres proposeront des options similaires, mais elles ne seront jamais rangées exactement de la même manière… Ce qui va suivre est un exemple d’un menu de paramètre !</a:t>
            </a:r>
          </a:p>
        </p:txBody>
      </p:sp>
    </p:spTree>
    <p:extLst>
      <p:ext uri="{BB962C8B-B14F-4D97-AF65-F5344CB8AC3E}">
        <p14:creationId xmlns:p14="http://schemas.microsoft.com/office/powerpoint/2010/main" val="1499236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7958">
              <a:defRPr/>
            </a:pPr>
            <a:r>
              <a:rPr lang="fr-FR" dirty="0"/>
              <a:t>Tous les menus de paramètres proposeront des options similaires, mais elles ne seront jamais rangées exactement de la même manière… Ce qui va suivre est un exemple d’un menu de paramètre !</a:t>
            </a:r>
          </a:p>
        </p:txBody>
      </p:sp>
    </p:spTree>
    <p:extLst>
      <p:ext uri="{BB962C8B-B14F-4D97-AF65-F5344CB8AC3E}">
        <p14:creationId xmlns:p14="http://schemas.microsoft.com/office/powerpoint/2010/main" val="2916416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7958">
              <a:defRPr/>
            </a:pPr>
            <a:r>
              <a:rPr lang="fr-FR" dirty="0"/>
              <a:t>Tous les menus de paramètres proposeront des options similaires, mais elles ne seront jamais rangées exactement de la même manière… Ce qui va suivre est un exemple d’un menu de paramètre !</a:t>
            </a:r>
          </a:p>
        </p:txBody>
      </p:sp>
    </p:spTree>
    <p:extLst>
      <p:ext uri="{BB962C8B-B14F-4D97-AF65-F5344CB8AC3E}">
        <p14:creationId xmlns:p14="http://schemas.microsoft.com/office/powerpoint/2010/main" val="2625019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7958">
              <a:defRPr/>
            </a:pPr>
            <a:r>
              <a:rPr lang="fr-FR" dirty="0"/>
              <a:t>Tous les menus de paramètres proposeront des options similaires, mais elles ne seront jamais rangées exactement de la même manière… Ce qui va suivre est un exemple d’un menu de paramètre !</a:t>
            </a:r>
          </a:p>
        </p:txBody>
      </p:sp>
    </p:spTree>
    <p:extLst>
      <p:ext uri="{BB962C8B-B14F-4D97-AF65-F5344CB8AC3E}">
        <p14:creationId xmlns:p14="http://schemas.microsoft.com/office/powerpoint/2010/main" val="2345779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7958">
              <a:defRPr/>
            </a:pPr>
            <a:r>
              <a:rPr lang="fr-FR" dirty="0"/>
              <a:t>Tous les menus de paramètres proposeront des options similaires, mais elles ne seront jamais rangées exactement de la même manière… Ce qui va suivre est un exemple d’un menu de paramètre !</a:t>
            </a:r>
          </a:p>
        </p:txBody>
      </p:sp>
    </p:spTree>
    <p:extLst>
      <p:ext uri="{BB962C8B-B14F-4D97-AF65-F5344CB8AC3E}">
        <p14:creationId xmlns:p14="http://schemas.microsoft.com/office/powerpoint/2010/main" val="1569455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366911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7958">
              <a:defRPr/>
            </a:pPr>
            <a:r>
              <a:rPr lang="fr-FR" dirty="0"/>
              <a:t>Tous les menus de paramètres proposeront des options similaires, mais elles ne seront jamais rangées exactement de la même manière… Ce qui va suivre est un exemple d’un menu de paramètre !</a:t>
            </a:r>
          </a:p>
        </p:txBody>
      </p:sp>
    </p:spTree>
    <p:extLst>
      <p:ext uri="{BB962C8B-B14F-4D97-AF65-F5344CB8AC3E}">
        <p14:creationId xmlns:p14="http://schemas.microsoft.com/office/powerpoint/2010/main" val="3421864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888659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7742" indent="-177742">
              <a:buFontTx/>
              <a:buChar char="-"/>
            </a:pPr>
            <a:r>
              <a:rPr lang="fr-FR" dirty="0"/>
              <a:t>Tutoiements ?</a:t>
            </a:r>
          </a:p>
          <a:p>
            <a:pPr marL="177742" indent="-177742">
              <a:buFontTx/>
              <a:buChar char="-"/>
            </a:pPr>
            <a:r>
              <a:rPr lang="fr-FR" dirty="0"/>
              <a:t>On s’écoute</a:t>
            </a:r>
          </a:p>
          <a:p>
            <a:pPr marL="177742" indent="-177742">
              <a:buFontTx/>
              <a:buChar char="-"/>
            </a:pPr>
            <a:r>
              <a:rPr lang="fr-FR" dirty="0"/>
              <a:t>Pas de jugement</a:t>
            </a:r>
          </a:p>
          <a:p>
            <a:pPr marL="177742" indent="-177742">
              <a:buFontTx/>
              <a:buChar char="-"/>
            </a:pPr>
            <a:r>
              <a:rPr lang="fr-FR" dirty="0"/>
              <a:t>Respect, tolérance</a:t>
            </a:r>
          </a:p>
          <a:p>
            <a:pPr marL="177742" indent="-177742">
              <a:buFontTx/>
              <a:buChar char="-"/>
            </a:pPr>
            <a:r>
              <a:rPr lang="fr-FR" dirty="0"/>
              <a:t>IL N’Y A PAS DE QUESTIONS BÊTES : n’hésitez pas à me poser des questions</a:t>
            </a:r>
          </a:p>
          <a:p>
            <a:endParaRPr lang="fr-FR" dirty="0"/>
          </a:p>
          <a:p>
            <a:endParaRPr lang="fr-FR" dirty="0"/>
          </a:p>
        </p:txBody>
      </p:sp>
    </p:spTree>
    <p:extLst>
      <p:ext uri="{BB962C8B-B14F-4D97-AF65-F5344CB8AC3E}">
        <p14:creationId xmlns:p14="http://schemas.microsoft.com/office/powerpoint/2010/main" val="3296138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Tree>
    <p:extLst>
      <p:ext uri="{BB962C8B-B14F-4D97-AF65-F5344CB8AC3E}">
        <p14:creationId xmlns:p14="http://schemas.microsoft.com/office/powerpoint/2010/main" val="1676477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Avez-vous téléchargé des applications ? Rencontré des problèmes ?</a:t>
            </a:r>
          </a:p>
          <a:p>
            <a:r>
              <a:rPr lang="fr-FR" dirty="0"/>
              <a:t>Avez-vous des questions ?</a:t>
            </a:r>
          </a:p>
          <a:p>
            <a:endParaRPr lang="fr-FR" dirty="0"/>
          </a:p>
        </p:txBody>
      </p:sp>
    </p:spTree>
    <p:extLst>
      <p:ext uri="{BB962C8B-B14F-4D97-AF65-F5344CB8AC3E}">
        <p14:creationId xmlns:p14="http://schemas.microsoft.com/office/powerpoint/2010/main" val="1589500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7958">
              <a:defRPr/>
            </a:pPr>
            <a:r>
              <a:rPr lang="fr-FR" dirty="0"/>
              <a:t>Tous les menus de paramètres proposeront des options similaires, mais elles ne seront jamais rangées exactement de la même manière… Ce qui va suivre est un exemple d’un menu de paramètre !</a:t>
            </a:r>
          </a:p>
        </p:txBody>
      </p:sp>
    </p:spTree>
    <p:extLst>
      <p:ext uri="{BB962C8B-B14F-4D97-AF65-F5344CB8AC3E}">
        <p14:creationId xmlns:p14="http://schemas.microsoft.com/office/powerpoint/2010/main" val="4131306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7958">
              <a:defRPr/>
            </a:pPr>
            <a:endParaRPr lang="fr-FR" dirty="0"/>
          </a:p>
        </p:txBody>
      </p:sp>
    </p:spTree>
    <p:extLst>
      <p:ext uri="{BB962C8B-B14F-4D97-AF65-F5344CB8AC3E}">
        <p14:creationId xmlns:p14="http://schemas.microsoft.com/office/powerpoint/2010/main" val="3605960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7958">
              <a:defRPr/>
            </a:pPr>
            <a:endParaRPr lang="fr-FR" dirty="0"/>
          </a:p>
        </p:txBody>
      </p:sp>
    </p:spTree>
    <p:extLst>
      <p:ext uri="{BB962C8B-B14F-4D97-AF65-F5344CB8AC3E}">
        <p14:creationId xmlns:p14="http://schemas.microsoft.com/office/powerpoint/2010/main" val="2386728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7958">
              <a:defRPr/>
            </a:pPr>
            <a:endParaRPr lang="fr-FR" dirty="0"/>
          </a:p>
        </p:txBody>
      </p:sp>
    </p:spTree>
    <p:extLst>
      <p:ext uri="{BB962C8B-B14F-4D97-AF65-F5344CB8AC3E}">
        <p14:creationId xmlns:p14="http://schemas.microsoft.com/office/powerpoint/2010/main" val="2215763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7958">
              <a:defRPr/>
            </a:pPr>
            <a:r>
              <a:rPr lang="fr-FR" dirty="0"/>
              <a:t>Tous les menus de paramètres proposeront des options similaires, mais elles ne seront jamais rangées exactement de la même manière… Ce qui va suivre est un exemple d’un menu de paramètre !</a:t>
            </a:r>
          </a:p>
        </p:txBody>
      </p:sp>
    </p:spTree>
    <p:extLst>
      <p:ext uri="{BB962C8B-B14F-4D97-AF65-F5344CB8AC3E}">
        <p14:creationId xmlns:p14="http://schemas.microsoft.com/office/powerpoint/2010/main" val="1632842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E91EDD-B0D9-4DC3-BBAE-20B35B27A9C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D6989DB-0E71-42F2-BD16-35CC9984F7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B939EFB-B399-496F-9F50-5FD0A06AE8F3}"/>
              </a:ext>
            </a:extLst>
          </p:cNvPr>
          <p:cNvSpPr>
            <a:spLocks noGrp="1"/>
          </p:cNvSpPr>
          <p:nvPr>
            <p:ph type="dt" sz="half" idx="10"/>
          </p:nvPr>
        </p:nvSpPr>
        <p:spPr/>
        <p:txBody>
          <a:bodyPr/>
          <a:lstStyle/>
          <a:p>
            <a:fld id="{C21CF30E-185C-48A4-9FB7-58E958656912}" type="datetime1">
              <a:rPr lang="fr-FR" smtClean="0"/>
              <a:t>10/02/2023</a:t>
            </a:fld>
            <a:endParaRPr lang="fr-FR"/>
          </a:p>
        </p:txBody>
      </p:sp>
      <p:sp>
        <p:nvSpPr>
          <p:cNvPr id="5" name="Espace réservé du pied de page 4">
            <a:extLst>
              <a:ext uri="{FF2B5EF4-FFF2-40B4-BE49-F238E27FC236}">
                <a16:creationId xmlns:a16="http://schemas.microsoft.com/office/drawing/2014/main" id="{98EB1502-E921-411B-A615-C1484F385D79}"/>
              </a:ext>
            </a:extLst>
          </p:cNvPr>
          <p:cNvSpPr>
            <a:spLocks noGrp="1"/>
          </p:cNvSpPr>
          <p:nvPr>
            <p:ph type="ftr" sz="quarter" idx="11"/>
          </p:nvPr>
        </p:nvSpPr>
        <p:spPr/>
        <p:txBody>
          <a:bodyPr/>
          <a:lstStyle/>
          <a:p>
            <a:r>
              <a:rPr lang="fr-FR"/>
              <a:t>Initiation smartphone - 3/5 paramètres, messages, photos et autres gourmandises !</a:t>
            </a:r>
          </a:p>
        </p:txBody>
      </p:sp>
      <p:sp>
        <p:nvSpPr>
          <p:cNvPr id="6" name="Espace réservé du numéro de diapositive 5">
            <a:extLst>
              <a:ext uri="{FF2B5EF4-FFF2-40B4-BE49-F238E27FC236}">
                <a16:creationId xmlns:a16="http://schemas.microsoft.com/office/drawing/2014/main" id="{301848D9-BB2B-4C53-87E6-2131E50B733D}"/>
              </a:ext>
            </a:extLst>
          </p:cNvPr>
          <p:cNvSpPr>
            <a:spLocks noGrp="1"/>
          </p:cNvSpPr>
          <p:nvPr>
            <p:ph type="sldNum" sz="quarter" idx="12"/>
          </p:nvPr>
        </p:nvSpPr>
        <p:spPr/>
        <p:txBody>
          <a:bodyPr/>
          <a:lstStyle/>
          <a:p>
            <a:fld id="{214B496C-A674-488F-82D3-A6592634C02D}" type="slidenum">
              <a:rPr lang="fr-FR" smtClean="0"/>
              <a:t>‹N°›</a:t>
            </a:fld>
            <a:endParaRPr lang="fr-FR"/>
          </a:p>
        </p:txBody>
      </p:sp>
    </p:spTree>
    <p:extLst>
      <p:ext uri="{BB962C8B-B14F-4D97-AF65-F5344CB8AC3E}">
        <p14:creationId xmlns:p14="http://schemas.microsoft.com/office/powerpoint/2010/main" val="389810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ED408F-774D-4DC2-976B-327FFE30EEF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75A379C-5A6C-42A7-B344-370EAA918A1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165B484-AAC1-41E0-A709-9D7012C63510}"/>
              </a:ext>
            </a:extLst>
          </p:cNvPr>
          <p:cNvSpPr>
            <a:spLocks noGrp="1"/>
          </p:cNvSpPr>
          <p:nvPr>
            <p:ph type="dt" sz="half" idx="10"/>
          </p:nvPr>
        </p:nvSpPr>
        <p:spPr/>
        <p:txBody>
          <a:bodyPr/>
          <a:lstStyle/>
          <a:p>
            <a:fld id="{4B891E05-B285-44FB-A67F-C28C5B3EE47C}" type="datetime1">
              <a:rPr lang="fr-FR" smtClean="0"/>
              <a:t>10/02/2023</a:t>
            </a:fld>
            <a:endParaRPr lang="fr-FR"/>
          </a:p>
        </p:txBody>
      </p:sp>
      <p:sp>
        <p:nvSpPr>
          <p:cNvPr id="5" name="Espace réservé du pied de page 4">
            <a:extLst>
              <a:ext uri="{FF2B5EF4-FFF2-40B4-BE49-F238E27FC236}">
                <a16:creationId xmlns:a16="http://schemas.microsoft.com/office/drawing/2014/main" id="{63FE9AE7-E539-45E1-94F6-1D7DCA36FE41}"/>
              </a:ext>
            </a:extLst>
          </p:cNvPr>
          <p:cNvSpPr>
            <a:spLocks noGrp="1"/>
          </p:cNvSpPr>
          <p:nvPr>
            <p:ph type="ftr" sz="quarter" idx="11"/>
          </p:nvPr>
        </p:nvSpPr>
        <p:spPr/>
        <p:txBody>
          <a:bodyPr/>
          <a:lstStyle/>
          <a:p>
            <a:r>
              <a:rPr lang="fr-FR"/>
              <a:t>Initiation smartphone - 3/5 paramètres, messages, photos et autres gourmandises !</a:t>
            </a:r>
          </a:p>
        </p:txBody>
      </p:sp>
      <p:sp>
        <p:nvSpPr>
          <p:cNvPr id="6" name="Espace réservé du numéro de diapositive 5">
            <a:extLst>
              <a:ext uri="{FF2B5EF4-FFF2-40B4-BE49-F238E27FC236}">
                <a16:creationId xmlns:a16="http://schemas.microsoft.com/office/drawing/2014/main" id="{0F9BB599-14AC-4A27-889E-E6E2FA86D49F}"/>
              </a:ext>
            </a:extLst>
          </p:cNvPr>
          <p:cNvSpPr>
            <a:spLocks noGrp="1"/>
          </p:cNvSpPr>
          <p:nvPr>
            <p:ph type="sldNum" sz="quarter" idx="12"/>
          </p:nvPr>
        </p:nvSpPr>
        <p:spPr/>
        <p:txBody>
          <a:bodyPr/>
          <a:lstStyle/>
          <a:p>
            <a:fld id="{214B496C-A674-488F-82D3-A6592634C02D}" type="slidenum">
              <a:rPr lang="fr-FR" smtClean="0"/>
              <a:t>‹N°›</a:t>
            </a:fld>
            <a:endParaRPr lang="fr-FR"/>
          </a:p>
        </p:txBody>
      </p:sp>
    </p:spTree>
    <p:extLst>
      <p:ext uri="{BB962C8B-B14F-4D97-AF65-F5344CB8AC3E}">
        <p14:creationId xmlns:p14="http://schemas.microsoft.com/office/powerpoint/2010/main" val="1481650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25FFF09-B187-4D55-8B7D-8B8291BB8C6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95B8E0F-E10A-4443-BFFC-9248F589E9B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2038F47-A133-4FE8-A731-433AF619B9C6}"/>
              </a:ext>
            </a:extLst>
          </p:cNvPr>
          <p:cNvSpPr>
            <a:spLocks noGrp="1"/>
          </p:cNvSpPr>
          <p:nvPr>
            <p:ph type="dt" sz="half" idx="10"/>
          </p:nvPr>
        </p:nvSpPr>
        <p:spPr/>
        <p:txBody>
          <a:bodyPr/>
          <a:lstStyle/>
          <a:p>
            <a:fld id="{E9323CFB-E670-4D2D-BD8C-3C89CA44C1A3}" type="datetime1">
              <a:rPr lang="fr-FR" smtClean="0"/>
              <a:t>10/02/2023</a:t>
            </a:fld>
            <a:endParaRPr lang="fr-FR"/>
          </a:p>
        </p:txBody>
      </p:sp>
      <p:sp>
        <p:nvSpPr>
          <p:cNvPr id="5" name="Espace réservé du pied de page 4">
            <a:extLst>
              <a:ext uri="{FF2B5EF4-FFF2-40B4-BE49-F238E27FC236}">
                <a16:creationId xmlns:a16="http://schemas.microsoft.com/office/drawing/2014/main" id="{EB2B66DD-895E-48E2-B907-AA6ED37776E9}"/>
              </a:ext>
            </a:extLst>
          </p:cNvPr>
          <p:cNvSpPr>
            <a:spLocks noGrp="1"/>
          </p:cNvSpPr>
          <p:nvPr>
            <p:ph type="ftr" sz="quarter" idx="11"/>
          </p:nvPr>
        </p:nvSpPr>
        <p:spPr/>
        <p:txBody>
          <a:bodyPr/>
          <a:lstStyle/>
          <a:p>
            <a:r>
              <a:rPr lang="fr-FR"/>
              <a:t>Initiation smartphone - 3/5 paramètres, messages, photos et autres gourmandises !</a:t>
            </a:r>
          </a:p>
        </p:txBody>
      </p:sp>
      <p:sp>
        <p:nvSpPr>
          <p:cNvPr id="6" name="Espace réservé du numéro de diapositive 5">
            <a:extLst>
              <a:ext uri="{FF2B5EF4-FFF2-40B4-BE49-F238E27FC236}">
                <a16:creationId xmlns:a16="http://schemas.microsoft.com/office/drawing/2014/main" id="{F3F17AB8-E62E-492D-832D-F54BE110FC0B}"/>
              </a:ext>
            </a:extLst>
          </p:cNvPr>
          <p:cNvSpPr>
            <a:spLocks noGrp="1"/>
          </p:cNvSpPr>
          <p:nvPr>
            <p:ph type="sldNum" sz="quarter" idx="12"/>
          </p:nvPr>
        </p:nvSpPr>
        <p:spPr/>
        <p:txBody>
          <a:bodyPr/>
          <a:lstStyle/>
          <a:p>
            <a:fld id="{214B496C-A674-488F-82D3-A6592634C02D}" type="slidenum">
              <a:rPr lang="fr-FR" smtClean="0"/>
              <a:t>‹N°›</a:t>
            </a:fld>
            <a:endParaRPr lang="fr-FR"/>
          </a:p>
        </p:txBody>
      </p:sp>
    </p:spTree>
    <p:extLst>
      <p:ext uri="{BB962C8B-B14F-4D97-AF65-F5344CB8AC3E}">
        <p14:creationId xmlns:p14="http://schemas.microsoft.com/office/powerpoint/2010/main" val="91305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2E8DFA-4411-4616-AB8E-AD8F9C8B1B0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BF900B6-49B1-4639-BDC6-7DAC79723A6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819F04A-6C30-4F7A-A211-3E972328B114}"/>
              </a:ext>
            </a:extLst>
          </p:cNvPr>
          <p:cNvSpPr>
            <a:spLocks noGrp="1"/>
          </p:cNvSpPr>
          <p:nvPr>
            <p:ph type="dt" sz="half" idx="10"/>
          </p:nvPr>
        </p:nvSpPr>
        <p:spPr/>
        <p:txBody>
          <a:bodyPr/>
          <a:lstStyle/>
          <a:p>
            <a:fld id="{243ACF34-AC56-46C0-AC90-CC06FA2FE429}" type="datetime1">
              <a:rPr lang="fr-FR" smtClean="0"/>
              <a:t>10/02/2023</a:t>
            </a:fld>
            <a:endParaRPr lang="fr-FR"/>
          </a:p>
        </p:txBody>
      </p:sp>
      <p:sp>
        <p:nvSpPr>
          <p:cNvPr id="5" name="Espace réservé du pied de page 4">
            <a:extLst>
              <a:ext uri="{FF2B5EF4-FFF2-40B4-BE49-F238E27FC236}">
                <a16:creationId xmlns:a16="http://schemas.microsoft.com/office/drawing/2014/main" id="{3A46FDF6-9C04-49EE-958E-D2671D7A1B85}"/>
              </a:ext>
            </a:extLst>
          </p:cNvPr>
          <p:cNvSpPr>
            <a:spLocks noGrp="1"/>
          </p:cNvSpPr>
          <p:nvPr>
            <p:ph type="ftr" sz="quarter" idx="11"/>
          </p:nvPr>
        </p:nvSpPr>
        <p:spPr/>
        <p:txBody>
          <a:bodyPr/>
          <a:lstStyle/>
          <a:p>
            <a:r>
              <a:rPr lang="fr-FR"/>
              <a:t>Initiation smartphone - 3/5 paramètres, messages, photos et autres gourmandises !</a:t>
            </a:r>
          </a:p>
        </p:txBody>
      </p:sp>
      <p:sp>
        <p:nvSpPr>
          <p:cNvPr id="6" name="Espace réservé du numéro de diapositive 5">
            <a:extLst>
              <a:ext uri="{FF2B5EF4-FFF2-40B4-BE49-F238E27FC236}">
                <a16:creationId xmlns:a16="http://schemas.microsoft.com/office/drawing/2014/main" id="{A6C94EB5-2897-4A5F-85A5-D03011AFA2AD}"/>
              </a:ext>
            </a:extLst>
          </p:cNvPr>
          <p:cNvSpPr>
            <a:spLocks noGrp="1"/>
          </p:cNvSpPr>
          <p:nvPr>
            <p:ph type="sldNum" sz="quarter" idx="12"/>
          </p:nvPr>
        </p:nvSpPr>
        <p:spPr/>
        <p:txBody>
          <a:bodyPr/>
          <a:lstStyle/>
          <a:p>
            <a:fld id="{214B496C-A674-488F-82D3-A6592634C02D}" type="slidenum">
              <a:rPr lang="fr-FR" smtClean="0"/>
              <a:t>‹N°›</a:t>
            </a:fld>
            <a:endParaRPr lang="fr-FR"/>
          </a:p>
        </p:txBody>
      </p:sp>
    </p:spTree>
    <p:extLst>
      <p:ext uri="{BB962C8B-B14F-4D97-AF65-F5344CB8AC3E}">
        <p14:creationId xmlns:p14="http://schemas.microsoft.com/office/powerpoint/2010/main" val="342588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160CF4-A005-4F45-94F5-48F7AFC50FF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9056C41-02EA-4146-8F59-5864E8313A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F071A0D-86DB-413C-99D9-CAE6137A512F}"/>
              </a:ext>
            </a:extLst>
          </p:cNvPr>
          <p:cNvSpPr>
            <a:spLocks noGrp="1"/>
          </p:cNvSpPr>
          <p:nvPr>
            <p:ph type="dt" sz="half" idx="10"/>
          </p:nvPr>
        </p:nvSpPr>
        <p:spPr/>
        <p:txBody>
          <a:bodyPr/>
          <a:lstStyle/>
          <a:p>
            <a:fld id="{5B77A053-F163-49BC-AA39-BA7F180E9268}" type="datetime1">
              <a:rPr lang="fr-FR" smtClean="0"/>
              <a:t>10/02/2023</a:t>
            </a:fld>
            <a:endParaRPr lang="fr-FR"/>
          </a:p>
        </p:txBody>
      </p:sp>
      <p:sp>
        <p:nvSpPr>
          <p:cNvPr id="5" name="Espace réservé du pied de page 4">
            <a:extLst>
              <a:ext uri="{FF2B5EF4-FFF2-40B4-BE49-F238E27FC236}">
                <a16:creationId xmlns:a16="http://schemas.microsoft.com/office/drawing/2014/main" id="{39A037B4-C3B7-412D-A381-ECB2004084DB}"/>
              </a:ext>
            </a:extLst>
          </p:cNvPr>
          <p:cNvSpPr>
            <a:spLocks noGrp="1"/>
          </p:cNvSpPr>
          <p:nvPr>
            <p:ph type="ftr" sz="quarter" idx="11"/>
          </p:nvPr>
        </p:nvSpPr>
        <p:spPr/>
        <p:txBody>
          <a:bodyPr/>
          <a:lstStyle/>
          <a:p>
            <a:r>
              <a:rPr lang="fr-FR"/>
              <a:t>Initiation smartphone - 3/5 paramètres, messages, photos et autres gourmandises !</a:t>
            </a:r>
          </a:p>
        </p:txBody>
      </p:sp>
      <p:sp>
        <p:nvSpPr>
          <p:cNvPr id="6" name="Espace réservé du numéro de diapositive 5">
            <a:extLst>
              <a:ext uri="{FF2B5EF4-FFF2-40B4-BE49-F238E27FC236}">
                <a16:creationId xmlns:a16="http://schemas.microsoft.com/office/drawing/2014/main" id="{5DE1159C-E776-44D3-A9E4-72F296564826}"/>
              </a:ext>
            </a:extLst>
          </p:cNvPr>
          <p:cNvSpPr>
            <a:spLocks noGrp="1"/>
          </p:cNvSpPr>
          <p:nvPr>
            <p:ph type="sldNum" sz="quarter" idx="12"/>
          </p:nvPr>
        </p:nvSpPr>
        <p:spPr/>
        <p:txBody>
          <a:bodyPr/>
          <a:lstStyle/>
          <a:p>
            <a:fld id="{214B496C-A674-488F-82D3-A6592634C02D}" type="slidenum">
              <a:rPr lang="fr-FR" smtClean="0"/>
              <a:t>‹N°›</a:t>
            </a:fld>
            <a:endParaRPr lang="fr-FR"/>
          </a:p>
        </p:txBody>
      </p:sp>
    </p:spTree>
    <p:extLst>
      <p:ext uri="{BB962C8B-B14F-4D97-AF65-F5344CB8AC3E}">
        <p14:creationId xmlns:p14="http://schemas.microsoft.com/office/powerpoint/2010/main" val="1726559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C8B785-2DB4-4650-B11B-DAF9CF59FC1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B2972D2-6179-4191-808E-3F61B522A8A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CC0495D-D3B9-4E20-893E-6D2A2ABAF7D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D0791B9-19C7-4E9D-9F20-C7AE56C671E4}"/>
              </a:ext>
            </a:extLst>
          </p:cNvPr>
          <p:cNvSpPr>
            <a:spLocks noGrp="1"/>
          </p:cNvSpPr>
          <p:nvPr>
            <p:ph type="dt" sz="half" idx="10"/>
          </p:nvPr>
        </p:nvSpPr>
        <p:spPr/>
        <p:txBody>
          <a:bodyPr/>
          <a:lstStyle/>
          <a:p>
            <a:fld id="{ECBF43F0-6413-454A-A392-99B9396645A6}" type="datetime1">
              <a:rPr lang="fr-FR" smtClean="0"/>
              <a:t>10/02/2023</a:t>
            </a:fld>
            <a:endParaRPr lang="fr-FR"/>
          </a:p>
        </p:txBody>
      </p:sp>
      <p:sp>
        <p:nvSpPr>
          <p:cNvPr id="6" name="Espace réservé du pied de page 5">
            <a:extLst>
              <a:ext uri="{FF2B5EF4-FFF2-40B4-BE49-F238E27FC236}">
                <a16:creationId xmlns:a16="http://schemas.microsoft.com/office/drawing/2014/main" id="{8AD8B914-0989-4AC3-ADA9-25825CBB6496}"/>
              </a:ext>
            </a:extLst>
          </p:cNvPr>
          <p:cNvSpPr>
            <a:spLocks noGrp="1"/>
          </p:cNvSpPr>
          <p:nvPr>
            <p:ph type="ftr" sz="quarter" idx="11"/>
          </p:nvPr>
        </p:nvSpPr>
        <p:spPr/>
        <p:txBody>
          <a:bodyPr/>
          <a:lstStyle/>
          <a:p>
            <a:r>
              <a:rPr lang="fr-FR"/>
              <a:t>Initiation smartphone - 3/5 paramètres, messages, photos et autres gourmandises !</a:t>
            </a:r>
          </a:p>
        </p:txBody>
      </p:sp>
      <p:sp>
        <p:nvSpPr>
          <p:cNvPr id="7" name="Espace réservé du numéro de diapositive 6">
            <a:extLst>
              <a:ext uri="{FF2B5EF4-FFF2-40B4-BE49-F238E27FC236}">
                <a16:creationId xmlns:a16="http://schemas.microsoft.com/office/drawing/2014/main" id="{7A0657AA-0280-4B8F-9C2C-9A7C37EC6786}"/>
              </a:ext>
            </a:extLst>
          </p:cNvPr>
          <p:cNvSpPr>
            <a:spLocks noGrp="1"/>
          </p:cNvSpPr>
          <p:nvPr>
            <p:ph type="sldNum" sz="quarter" idx="12"/>
          </p:nvPr>
        </p:nvSpPr>
        <p:spPr/>
        <p:txBody>
          <a:bodyPr/>
          <a:lstStyle/>
          <a:p>
            <a:fld id="{214B496C-A674-488F-82D3-A6592634C02D}" type="slidenum">
              <a:rPr lang="fr-FR" smtClean="0"/>
              <a:t>‹N°›</a:t>
            </a:fld>
            <a:endParaRPr lang="fr-FR"/>
          </a:p>
        </p:txBody>
      </p:sp>
    </p:spTree>
    <p:extLst>
      <p:ext uri="{BB962C8B-B14F-4D97-AF65-F5344CB8AC3E}">
        <p14:creationId xmlns:p14="http://schemas.microsoft.com/office/powerpoint/2010/main" val="920047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CD8D3A-3381-4846-8737-76E822AA663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E8B6C60-9C83-46C3-A3B1-46D910962F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08F5FA9-DD70-4947-8F87-E39381367FA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8C1ECF0-7D6D-4EBB-B399-47B05F6D31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77C323F-5FAA-4434-9363-490E375BFE3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33DCBAA-342B-4171-8A1D-379C8A66D772}"/>
              </a:ext>
            </a:extLst>
          </p:cNvPr>
          <p:cNvSpPr>
            <a:spLocks noGrp="1"/>
          </p:cNvSpPr>
          <p:nvPr>
            <p:ph type="dt" sz="half" idx="10"/>
          </p:nvPr>
        </p:nvSpPr>
        <p:spPr/>
        <p:txBody>
          <a:bodyPr/>
          <a:lstStyle/>
          <a:p>
            <a:fld id="{023ED0CE-3719-464C-94AC-8A39C511C6DF}" type="datetime1">
              <a:rPr lang="fr-FR" smtClean="0"/>
              <a:t>10/02/2023</a:t>
            </a:fld>
            <a:endParaRPr lang="fr-FR"/>
          </a:p>
        </p:txBody>
      </p:sp>
      <p:sp>
        <p:nvSpPr>
          <p:cNvPr id="8" name="Espace réservé du pied de page 7">
            <a:extLst>
              <a:ext uri="{FF2B5EF4-FFF2-40B4-BE49-F238E27FC236}">
                <a16:creationId xmlns:a16="http://schemas.microsoft.com/office/drawing/2014/main" id="{4A6CF428-7AB8-49A7-88EE-44B219039564}"/>
              </a:ext>
            </a:extLst>
          </p:cNvPr>
          <p:cNvSpPr>
            <a:spLocks noGrp="1"/>
          </p:cNvSpPr>
          <p:nvPr>
            <p:ph type="ftr" sz="quarter" idx="11"/>
          </p:nvPr>
        </p:nvSpPr>
        <p:spPr/>
        <p:txBody>
          <a:bodyPr/>
          <a:lstStyle/>
          <a:p>
            <a:r>
              <a:rPr lang="fr-FR"/>
              <a:t>Initiation smartphone - 3/5 paramètres, messages, photos et autres gourmandises !</a:t>
            </a:r>
          </a:p>
        </p:txBody>
      </p:sp>
      <p:sp>
        <p:nvSpPr>
          <p:cNvPr id="9" name="Espace réservé du numéro de diapositive 8">
            <a:extLst>
              <a:ext uri="{FF2B5EF4-FFF2-40B4-BE49-F238E27FC236}">
                <a16:creationId xmlns:a16="http://schemas.microsoft.com/office/drawing/2014/main" id="{2A85A5AC-26B4-4870-A3A6-A0E9385EED11}"/>
              </a:ext>
            </a:extLst>
          </p:cNvPr>
          <p:cNvSpPr>
            <a:spLocks noGrp="1"/>
          </p:cNvSpPr>
          <p:nvPr>
            <p:ph type="sldNum" sz="quarter" idx="12"/>
          </p:nvPr>
        </p:nvSpPr>
        <p:spPr/>
        <p:txBody>
          <a:bodyPr/>
          <a:lstStyle/>
          <a:p>
            <a:fld id="{214B496C-A674-488F-82D3-A6592634C02D}" type="slidenum">
              <a:rPr lang="fr-FR" smtClean="0"/>
              <a:t>‹N°›</a:t>
            </a:fld>
            <a:endParaRPr lang="fr-FR"/>
          </a:p>
        </p:txBody>
      </p:sp>
    </p:spTree>
    <p:extLst>
      <p:ext uri="{BB962C8B-B14F-4D97-AF65-F5344CB8AC3E}">
        <p14:creationId xmlns:p14="http://schemas.microsoft.com/office/powerpoint/2010/main" val="790342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743A58-4E30-4303-B19A-256004C566C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F0E751B-6883-4F36-BE84-0BA622F0FE43}"/>
              </a:ext>
            </a:extLst>
          </p:cNvPr>
          <p:cNvSpPr>
            <a:spLocks noGrp="1"/>
          </p:cNvSpPr>
          <p:nvPr>
            <p:ph type="dt" sz="half" idx="10"/>
          </p:nvPr>
        </p:nvSpPr>
        <p:spPr/>
        <p:txBody>
          <a:bodyPr/>
          <a:lstStyle/>
          <a:p>
            <a:fld id="{3EA12132-8142-4E83-8296-71F3A7EDF82A}" type="datetime1">
              <a:rPr lang="fr-FR" smtClean="0"/>
              <a:t>10/02/2023</a:t>
            </a:fld>
            <a:endParaRPr lang="fr-FR"/>
          </a:p>
        </p:txBody>
      </p:sp>
      <p:sp>
        <p:nvSpPr>
          <p:cNvPr id="4" name="Espace réservé du pied de page 3">
            <a:extLst>
              <a:ext uri="{FF2B5EF4-FFF2-40B4-BE49-F238E27FC236}">
                <a16:creationId xmlns:a16="http://schemas.microsoft.com/office/drawing/2014/main" id="{FED3962A-BD4A-42A5-872A-239FE452C2B7}"/>
              </a:ext>
            </a:extLst>
          </p:cNvPr>
          <p:cNvSpPr>
            <a:spLocks noGrp="1"/>
          </p:cNvSpPr>
          <p:nvPr>
            <p:ph type="ftr" sz="quarter" idx="11"/>
          </p:nvPr>
        </p:nvSpPr>
        <p:spPr/>
        <p:txBody>
          <a:bodyPr/>
          <a:lstStyle/>
          <a:p>
            <a:r>
              <a:rPr lang="fr-FR"/>
              <a:t>Initiation smartphone - 3/5 paramètres, messages, photos et autres gourmandises !</a:t>
            </a:r>
          </a:p>
        </p:txBody>
      </p:sp>
      <p:sp>
        <p:nvSpPr>
          <p:cNvPr id="5" name="Espace réservé du numéro de diapositive 4">
            <a:extLst>
              <a:ext uri="{FF2B5EF4-FFF2-40B4-BE49-F238E27FC236}">
                <a16:creationId xmlns:a16="http://schemas.microsoft.com/office/drawing/2014/main" id="{A330724E-FB2F-4FF1-B323-04FCF6C55FBA}"/>
              </a:ext>
            </a:extLst>
          </p:cNvPr>
          <p:cNvSpPr>
            <a:spLocks noGrp="1"/>
          </p:cNvSpPr>
          <p:nvPr>
            <p:ph type="sldNum" sz="quarter" idx="12"/>
          </p:nvPr>
        </p:nvSpPr>
        <p:spPr/>
        <p:txBody>
          <a:bodyPr/>
          <a:lstStyle/>
          <a:p>
            <a:fld id="{214B496C-A674-488F-82D3-A6592634C02D}" type="slidenum">
              <a:rPr lang="fr-FR" smtClean="0"/>
              <a:t>‹N°›</a:t>
            </a:fld>
            <a:endParaRPr lang="fr-FR"/>
          </a:p>
        </p:txBody>
      </p:sp>
    </p:spTree>
    <p:extLst>
      <p:ext uri="{BB962C8B-B14F-4D97-AF65-F5344CB8AC3E}">
        <p14:creationId xmlns:p14="http://schemas.microsoft.com/office/powerpoint/2010/main" val="3330753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8758B1B-0325-4E0A-A8EF-826D5C22A7EA}"/>
              </a:ext>
            </a:extLst>
          </p:cNvPr>
          <p:cNvSpPr>
            <a:spLocks noGrp="1"/>
          </p:cNvSpPr>
          <p:nvPr>
            <p:ph type="dt" sz="half" idx="10"/>
          </p:nvPr>
        </p:nvSpPr>
        <p:spPr/>
        <p:txBody>
          <a:bodyPr/>
          <a:lstStyle/>
          <a:p>
            <a:fld id="{A9F3E8B1-C602-4AE0-AF5C-DF41EB1FAE3C}" type="datetime1">
              <a:rPr lang="fr-FR" smtClean="0"/>
              <a:t>10/02/2023</a:t>
            </a:fld>
            <a:endParaRPr lang="fr-FR"/>
          </a:p>
        </p:txBody>
      </p:sp>
      <p:sp>
        <p:nvSpPr>
          <p:cNvPr id="3" name="Espace réservé du pied de page 2">
            <a:extLst>
              <a:ext uri="{FF2B5EF4-FFF2-40B4-BE49-F238E27FC236}">
                <a16:creationId xmlns:a16="http://schemas.microsoft.com/office/drawing/2014/main" id="{E122CCE7-3A6F-4E58-9E5F-545E0266B03C}"/>
              </a:ext>
            </a:extLst>
          </p:cNvPr>
          <p:cNvSpPr>
            <a:spLocks noGrp="1"/>
          </p:cNvSpPr>
          <p:nvPr>
            <p:ph type="ftr" sz="quarter" idx="11"/>
          </p:nvPr>
        </p:nvSpPr>
        <p:spPr/>
        <p:txBody>
          <a:bodyPr/>
          <a:lstStyle/>
          <a:p>
            <a:r>
              <a:rPr lang="fr-FR"/>
              <a:t>Initiation smartphone - 3/5 paramètres, messages, photos et autres gourmandises !</a:t>
            </a:r>
          </a:p>
        </p:txBody>
      </p:sp>
      <p:sp>
        <p:nvSpPr>
          <p:cNvPr id="4" name="Espace réservé du numéro de diapositive 3">
            <a:extLst>
              <a:ext uri="{FF2B5EF4-FFF2-40B4-BE49-F238E27FC236}">
                <a16:creationId xmlns:a16="http://schemas.microsoft.com/office/drawing/2014/main" id="{DDF23B85-5A84-4F9F-B8D4-DAA15DA125BB}"/>
              </a:ext>
            </a:extLst>
          </p:cNvPr>
          <p:cNvSpPr>
            <a:spLocks noGrp="1"/>
          </p:cNvSpPr>
          <p:nvPr>
            <p:ph type="sldNum" sz="quarter" idx="12"/>
          </p:nvPr>
        </p:nvSpPr>
        <p:spPr/>
        <p:txBody>
          <a:bodyPr/>
          <a:lstStyle/>
          <a:p>
            <a:fld id="{214B496C-A674-488F-82D3-A6592634C02D}" type="slidenum">
              <a:rPr lang="fr-FR" smtClean="0"/>
              <a:t>‹N°›</a:t>
            </a:fld>
            <a:endParaRPr lang="fr-FR"/>
          </a:p>
        </p:txBody>
      </p:sp>
    </p:spTree>
    <p:extLst>
      <p:ext uri="{BB962C8B-B14F-4D97-AF65-F5344CB8AC3E}">
        <p14:creationId xmlns:p14="http://schemas.microsoft.com/office/powerpoint/2010/main" val="3392954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FD0983-9EFF-45BC-9830-3A558DDFC8E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3F5F57E-559F-484A-B3A9-68A45E2081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9FA4F3E-0118-462A-900D-27189FC67B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41393B3-9B3F-4F07-9F7D-E88A34148635}"/>
              </a:ext>
            </a:extLst>
          </p:cNvPr>
          <p:cNvSpPr>
            <a:spLocks noGrp="1"/>
          </p:cNvSpPr>
          <p:nvPr>
            <p:ph type="dt" sz="half" idx="10"/>
          </p:nvPr>
        </p:nvSpPr>
        <p:spPr/>
        <p:txBody>
          <a:bodyPr/>
          <a:lstStyle/>
          <a:p>
            <a:fld id="{0C17545E-9A16-4DEB-AA61-38A9CC73676B}" type="datetime1">
              <a:rPr lang="fr-FR" smtClean="0"/>
              <a:t>10/02/2023</a:t>
            </a:fld>
            <a:endParaRPr lang="fr-FR"/>
          </a:p>
        </p:txBody>
      </p:sp>
      <p:sp>
        <p:nvSpPr>
          <p:cNvPr id="6" name="Espace réservé du pied de page 5">
            <a:extLst>
              <a:ext uri="{FF2B5EF4-FFF2-40B4-BE49-F238E27FC236}">
                <a16:creationId xmlns:a16="http://schemas.microsoft.com/office/drawing/2014/main" id="{ACF7097E-5E7C-4215-9F77-2ECF99560F1E}"/>
              </a:ext>
            </a:extLst>
          </p:cNvPr>
          <p:cNvSpPr>
            <a:spLocks noGrp="1"/>
          </p:cNvSpPr>
          <p:nvPr>
            <p:ph type="ftr" sz="quarter" idx="11"/>
          </p:nvPr>
        </p:nvSpPr>
        <p:spPr/>
        <p:txBody>
          <a:bodyPr/>
          <a:lstStyle/>
          <a:p>
            <a:r>
              <a:rPr lang="fr-FR"/>
              <a:t>Initiation smartphone - 3/5 paramètres, messages, photos et autres gourmandises !</a:t>
            </a:r>
          </a:p>
        </p:txBody>
      </p:sp>
      <p:sp>
        <p:nvSpPr>
          <p:cNvPr id="7" name="Espace réservé du numéro de diapositive 6">
            <a:extLst>
              <a:ext uri="{FF2B5EF4-FFF2-40B4-BE49-F238E27FC236}">
                <a16:creationId xmlns:a16="http://schemas.microsoft.com/office/drawing/2014/main" id="{58D8F6FB-76E4-4483-9E70-6CA63C46D3CA}"/>
              </a:ext>
            </a:extLst>
          </p:cNvPr>
          <p:cNvSpPr>
            <a:spLocks noGrp="1"/>
          </p:cNvSpPr>
          <p:nvPr>
            <p:ph type="sldNum" sz="quarter" idx="12"/>
          </p:nvPr>
        </p:nvSpPr>
        <p:spPr/>
        <p:txBody>
          <a:bodyPr/>
          <a:lstStyle/>
          <a:p>
            <a:fld id="{214B496C-A674-488F-82D3-A6592634C02D}" type="slidenum">
              <a:rPr lang="fr-FR" smtClean="0"/>
              <a:t>‹N°›</a:t>
            </a:fld>
            <a:endParaRPr lang="fr-FR"/>
          </a:p>
        </p:txBody>
      </p:sp>
    </p:spTree>
    <p:extLst>
      <p:ext uri="{BB962C8B-B14F-4D97-AF65-F5344CB8AC3E}">
        <p14:creationId xmlns:p14="http://schemas.microsoft.com/office/powerpoint/2010/main" val="46920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15DB55-F4B0-4FC2-9623-4EFDD3F6300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AC3D158-08FF-4AB9-9C61-6EFC0F584C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BC87298-534C-4CF2-9365-C098FA25E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F235947-D339-4DC7-A7D1-01BB17A83732}"/>
              </a:ext>
            </a:extLst>
          </p:cNvPr>
          <p:cNvSpPr>
            <a:spLocks noGrp="1"/>
          </p:cNvSpPr>
          <p:nvPr>
            <p:ph type="dt" sz="half" idx="10"/>
          </p:nvPr>
        </p:nvSpPr>
        <p:spPr/>
        <p:txBody>
          <a:bodyPr/>
          <a:lstStyle/>
          <a:p>
            <a:fld id="{14805BA6-CD9F-4BE4-801E-CA9A2985A1E4}" type="datetime1">
              <a:rPr lang="fr-FR" smtClean="0"/>
              <a:t>10/02/2023</a:t>
            </a:fld>
            <a:endParaRPr lang="fr-FR"/>
          </a:p>
        </p:txBody>
      </p:sp>
      <p:sp>
        <p:nvSpPr>
          <p:cNvPr id="6" name="Espace réservé du pied de page 5">
            <a:extLst>
              <a:ext uri="{FF2B5EF4-FFF2-40B4-BE49-F238E27FC236}">
                <a16:creationId xmlns:a16="http://schemas.microsoft.com/office/drawing/2014/main" id="{91012F52-E59A-4BC0-B2AD-D42E47B452F0}"/>
              </a:ext>
            </a:extLst>
          </p:cNvPr>
          <p:cNvSpPr>
            <a:spLocks noGrp="1"/>
          </p:cNvSpPr>
          <p:nvPr>
            <p:ph type="ftr" sz="quarter" idx="11"/>
          </p:nvPr>
        </p:nvSpPr>
        <p:spPr/>
        <p:txBody>
          <a:bodyPr/>
          <a:lstStyle/>
          <a:p>
            <a:r>
              <a:rPr lang="fr-FR"/>
              <a:t>Initiation smartphone - 3/5 paramètres, messages, photos et autres gourmandises !</a:t>
            </a:r>
          </a:p>
        </p:txBody>
      </p:sp>
      <p:sp>
        <p:nvSpPr>
          <p:cNvPr id="7" name="Espace réservé du numéro de diapositive 6">
            <a:extLst>
              <a:ext uri="{FF2B5EF4-FFF2-40B4-BE49-F238E27FC236}">
                <a16:creationId xmlns:a16="http://schemas.microsoft.com/office/drawing/2014/main" id="{8BA0F361-8985-4C58-85B5-58E54D0E15A8}"/>
              </a:ext>
            </a:extLst>
          </p:cNvPr>
          <p:cNvSpPr>
            <a:spLocks noGrp="1"/>
          </p:cNvSpPr>
          <p:nvPr>
            <p:ph type="sldNum" sz="quarter" idx="12"/>
          </p:nvPr>
        </p:nvSpPr>
        <p:spPr/>
        <p:txBody>
          <a:bodyPr/>
          <a:lstStyle/>
          <a:p>
            <a:fld id="{214B496C-A674-488F-82D3-A6592634C02D}" type="slidenum">
              <a:rPr lang="fr-FR" smtClean="0"/>
              <a:t>‹N°›</a:t>
            </a:fld>
            <a:endParaRPr lang="fr-FR"/>
          </a:p>
        </p:txBody>
      </p:sp>
    </p:spTree>
    <p:extLst>
      <p:ext uri="{BB962C8B-B14F-4D97-AF65-F5344CB8AC3E}">
        <p14:creationId xmlns:p14="http://schemas.microsoft.com/office/powerpoint/2010/main" val="302732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6CA6243-CBB1-4F56-B125-D3E3DF5A7D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3B43CA7-4E45-4478-B797-2454A25D27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84908BF-0123-4EC3-9594-EDF9B0BE37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0F1C3-1043-4133-93D6-B019E05FB9B1}" type="datetime1">
              <a:rPr lang="fr-FR" smtClean="0"/>
              <a:t>10/02/2023</a:t>
            </a:fld>
            <a:endParaRPr lang="fr-FR"/>
          </a:p>
        </p:txBody>
      </p:sp>
      <p:sp>
        <p:nvSpPr>
          <p:cNvPr id="5" name="Espace réservé du pied de page 4">
            <a:extLst>
              <a:ext uri="{FF2B5EF4-FFF2-40B4-BE49-F238E27FC236}">
                <a16:creationId xmlns:a16="http://schemas.microsoft.com/office/drawing/2014/main" id="{1127840F-5558-4EB4-8B86-403AD74D6C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Initiation smartphone - 3/5 paramètres, messages, photos et autres gourmandises !</a:t>
            </a:r>
          </a:p>
        </p:txBody>
      </p:sp>
      <p:sp>
        <p:nvSpPr>
          <p:cNvPr id="6" name="Espace réservé du numéro de diapositive 5">
            <a:extLst>
              <a:ext uri="{FF2B5EF4-FFF2-40B4-BE49-F238E27FC236}">
                <a16:creationId xmlns:a16="http://schemas.microsoft.com/office/drawing/2014/main" id="{394AA6EB-1380-4792-8DCE-A7F1DDD9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4B496C-A674-488F-82D3-A6592634C02D}" type="slidenum">
              <a:rPr lang="fr-FR" smtClean="0"/>
              <a:t>‹N°›</a:t>
            </a:fld>
            <a:endParaRPr lang="fr-FR"/>
          </a:p>
        </p:txBody>
      </p:sp>
    </p:spTree>
    <p:extLst>
      <p:ext uri="{BB962C8B-B14F-4D97-AF65-F5344CB8AC3E}">
        <p14:creationId xmlns:p14="http://schemas.microsoft.com/office/powerpoint/2010/main" val="49821797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5059C4-780F-4D21-9161-0852A15280CC}"/>
              </a:ext>
            </a:extLst>
          </p:cNvPr>
          <p:cNvSpPr/>
          <p:nvPr/>
        </p:nvSpPr>
        <p:spPr>
          <a:xfrm>
            <a:off x="427839" y="385894"/>
            <a:ext cx="11308359" cy="60232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D71FA5E5-CBB9-48CD-86BD-C304011F9941}"/>
              </a:ext>
            </a:extLst>
          </p:cNvPr>
          <p:cNvSpPr>
            <a:spLocks noGrp="1"/>
          </p:cNvSpPr>
          <p:nvPr>
            <p:ph type="ctrTitle"/>
          </p:nvPr>
        </p:nvSpPr>
        <p:spPr>
          <a:xfrm>
            <a:off x="1524000" y="1695414"/>
            <a:ext cx="9144000" cy="1655762"/>
          </a:xfrm>
        </p:spPr>
        <p:txBody>
          <a:bodyPr>
            <a:normAutofit fontScale="90000"/>
          </a:bodyPr>
          <a:lstStyle/>
          <a:p>
            <a:r>
              <a:rPr lang="fr-FR" b="1" dirty="0">
                <a:solidFill>
                  <a:schemeClr val="bg1"/>
                </a:solidFill>
              </a:rPr>
              <a:t>Bienvenue</a:t>
            </a:r>
            <a:br>
              <a:rPr lang="fr-FR" b="1" dirty="0">
                <a:solidFill>
                  <a:schemeClr val="bg1"/>
                </a:solidFill>
              </a:rPr>
            </a:br>
            <a:r>
              <a:rPr lang="fr-FR" b="1" dirty="0">
                <a:solidFill>
                  <a:schemeClr val="bg1"/>
                </a:solidFill>
              </a:rPr>
              <a:t>aux ateliers de prise en main</a:t>
            </a:r>
          </a:p>
        </p:txBody>
      </p:sp>
      <p:sp>
        <p:nvSpPr>
          <p:cNvPr id="3" name="Sous-titre 2">
            <a:extLst>
              <a:ext uri="{FF2B5EF4-FFF2-40B4-BE49-F238E27FC236}">
                <a16:creationId xmlns:a16="http://schemas.microsoft.com/office/drawing/2014/main" id="{B237D401-9BEA-4B36-8A7D-0D05DC249CC9}"/>
              </a:ext>
            </a:extLst>
          </p:cNvPr>
          <p:cNvSpPr>
            <a:spLocks noGrp="1"/>
          </p:cNvSpPr>
          <p:nvPr>
            <p:ph type="subTitle" idx="1"/>
          </p:nvPr>
        </p:nvSpPr>
        <p:spPr>
          <a:xfrm>
            <a:off x="1524000" y="3397541"/>
            <a:ext cx="9144000" cy="760956"/>
          </a:xfrm>
        </p:spPr>
        <p:txBody>
          <a:bodyPr>
            <a:normAutofit/>
          </a:bodyPr>
          <a:lstStyle/>
          <a:p>
            <a:r>
              <a:rPr lang="fr-FR" sz="3200" dirty="0">
                <a:solidFill>
                  <a:schemeClr val="bg1"/>
                </a:solidFill>
              </a:rPr>
              <a:t>Se familiariser avec le smartphone</a:t>
            </a:r>
          </a:p>
        </p:txBody>
      </p:sp>
      <p:pic>
        <p:nvPicPr>
          <p:cNvPr id="9" name="Image 8">
            <a:extLst>
              <a:ext uri="{FF2B5EF4-FFF2-40B4-BE49-F238E27FC236}">
                <a16:creationId xmlns:a16="http://schemas.microsoft.com/office/drawing/2014/main" id="{AF648D56-6D1B-4EBA-B38B-3B91D6FD9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301" y="5651747"/>
            <a:ext cx="2741433" cy="632433"/>
          </a:xfrm>
          <a:prstGeom prst="rect">
            <a:avLst/>
          </a:prstGeom>
        </p:spPr>
      </p:pic>
    </p:spTree>
    <p:extLst>
      <p:ext uri="{BB962C8B-B14F-4D97-AF65-F5344CB8AC3E}">
        <p14:creationId xmlns:p14="http://schemas.microsoft.com/office/powerpoint/2010/main" val="3172263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10375-4C71-4959-A2B5-E5A46C3F813E}"/>
              </a:ext>
            </a:extLst>
          </p:cNvPr>
          <p:cNvSpPr>
            <a:spLocks noGrp="1"/>
          </p:cNvSpPr>
          <p:nvPr>
            <p:ph type="title"/>
          </p:nvPr>
        </p:nvSpPr>
        <p:spPr>
          <a:xfrm>
            <a:off x="838200" y="105066"/>
            <a:ext cx="10515600" cy="1325563"/>
          </a:xfrm>
        </p:spPr>
        <p:txBody>
          <a:bodyPr>
            <a:normAutofit/>
          </a:bodyPr>
          <a:lstStyle/>
          <a:p>
            <a:pPr algn="ctr"/>
            <a:r>
              <a:rPr lang="fr-FR" sz="3200" dirty="0"/>
              <a:t>📷 Zoom sur les </a:t>
            </a:r>
            <a:r>
              <a:rPr lang="fr-FR" sz="3200" b="1" dirty="0">
                <a:solidFill>
                  <a:srgbClr val="92D050"/>
                </a:solidFill>
              </a:rPr>
              <a:t>photos</a:t>
            </a:r>
            <a:endParaRPr lang="fr-FR" sz="4000" b="1" dirty="0">
              <a:solidFill>
                <a:srgbClr val="92D050"/>
              </a:solidFill>
            </a:endParaRPr>
          </a:p>
        </p:txBody>
      </p:sp>
      <p:cxnSp>
        <p:nvCxnSpPr>
          <p:cNvPr id="4" name="Connecteur droit 3">
            <a:extLst>
              <a:ext uri="{FF2B5EF4-FFF2-40B4-BE49-F238E27FC236}">
                <a16:creationId xmlns:a16="http://schemas.microsoft.com/office/drawing/2014/main" id="{9B569A57-4152-4192-9E35-EE1E58A0BDC5}"/>
              </a:ext>
            </a:extLst>
          </p:cNvPr>
          <p:cNvCxnSpPr/>
          <p:nvPr/>
        </p:nvCxnSpPr>
        <p:spPr>
          <a:xfrm>
            <a:off x="838200" y="1166069"/>
            <a:ext cx="10515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7DED8AA1-D264-4C81-9F83-37305B293BC7}"/>
              </a:ext>
            </a:extLst>
          </p:cNvPr>
          <p:cNvPicPr>
            <a:picLocks noChangeAspect="1"/>
          </p:cNvPicPr>
          <p:nvPr/>
        </p:nvPicPr>
        <p:blipFill rotWithShape="1">
          <a:blip r:embed="rId3">
            <a:extLst>
              <a:ext uri="{28A0092B-C50C-407E-A947-70E740481C1C}">
                <a14:useLocalDpi xmlns:a14="http://schemas.microsoft.com/office/drawing/2010/main" val="0"/>
              </a:ext>
            </a:extLst>
          </a:blip>
          <a:srcRect b="27360"/>
          <a:stretch/>
        </p:blipFill>
        <p:spPr>
          <a:xfrm>
            <a:off x="305107" y="1218760"/>
            <a:ext cx="3173054" cy="5121996"/>
          </a:xfrm>
          <a:prstGeom prst="rect">
            <a:avLst/>
          </a:prstGeom>
        </p:spPr>
      </p:pic>
      <p:sp>
        <p:nvSpPr>
          <p:cNvPr id="11" name="Ellipse 10">
            <a:extLst>
              <a:ext uri="{FF2B5EF4-FFF2-40B4-BE49-F238E27FC236}">
                <a16:creationId xmlns:a16="http://schemas.microsoft.com/office/drawing/2014/main" id="{6BB5BF67-4818-48F6-9A6B-D002E83B1283}"/>
              </a:ext>
            </a:extLst>
          </p:cNvPr>
          <p:cNvSpPr/>
          <p:nvPr/>
        </p:nvSpPr>
        <p:spPr>
          <a:xfrm>
            <a:off x="2661736" y="3266325"/>
            <a:ext cx="794120" cy="907026"/>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8381B285-A34A-40DE-BE19-A5012EE64A57}"/>
              </a:ext>
            </a:extLst>
          </p:cNvPr>
          <p:cNvCxnSpPr>
            <a:cxnSpLocks/>
            <a:stCxn id="11" idx="0"/>
          </p:cNvCxnSpPr>
          <p:nvPr/>
        </p:nvCxnSpPr>
        <p:spPr>
          <a:xfrm flipH="1" flipV="1">
            <a:off x="2986550" y="2774873"/>
            <a:ext cx="72246" cy="491452"/>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A81630D9-4114-4C1A-AC3A-DD768565D550}"/>
              </a:ext>
            </a:extLst>
          </p:cNvPr>
          <p:cNvSpPr txBox="1"/>
          <p:nvPr/>
        </p:nvSpPr>
        <p:spPr>
          <a:xfrm>
            <a:off x="944291" y="1786148"/>
            <a:ext cx="2222340" cy="923330"/>
          </a:xfrm>
          <a:prstGeom prst="rect">
            <a:avLst/>
          </a:prstGeom>
          <a:solidFill>
            <a:schemeClr val="accent6">
              <a:lumMod val="20000"/>
              <a:lumOff val="80000"/>
            </a:schemeClr>
          </a:solidFill>
          <a:ln w="28575">
            <a:solidFill>
              <a:srgbClr val="92D050"/>
            </a:solidFill>
          </a:ln>
        </p:spPr>
        <p:txBody>
          <a:bodyPr wrap="square" rtlCol="0">
            <a:spAutoFit/>
          </a:bodyPr>
          <a:lstStyle/>
          <a:p>
            <a:r>
              <a:rPr lang="fr-FR" dirty="0"/>
              <a:t>Pour accéder à votre appareil photo, cliquer sur l’icône</a:t>
            </a:r>
          </a:p>
        </p:txBody>
      </p:sp>
      <p:pic>
        <p:nvPicPr>
          <p:cNvPr id="17" name="Image 16">
            <a:extLst>
              <a:ext uri="{FF2B5EF4-FFF2-40B4-BE49-F238E27FC236}">
                <a16:creationId xmlns:a16="http://schemas.microsoft.com/office/drawing/2014/main" id="{ED7A0475-5B7B-4497-A25A-41715AE625D5}"/>
              </a:ext>
            </a:extLst>
          </p:cNvPr>
          <p:cNvPicPr>
            <a:picLocks noChangeAspect="1"/>
          </p:cNvPicPr>
          <p:nvPr/>
        </p:nvPicPr>
        <p:blipFill rotWithShape="1">
          <a:blip r:embed="rId4">
            <a:extLst>
              <a:ext uri="{28A0092B-C50C-407E-A947-70E740481C1C}">
                <a14:useLocalDpi xmlns:a14="http://schemas.microsoft.com/office/drawing/2010/main" val="0"/>
              </a:ext>
            </a:extLst>
          </a:blip>
          <a:srcRect t="5806" b="9463"/>
          <a:stretch/>
        </p:blipFill>
        <p:spPr>
          <a:xfrm>
            <a:off x="5890354" y="1180340"/>
            <a:ext cx="2720246" cy="5121994"/>
          </a:xfrm>
          <a:prstGeom prst="rect">
            <a:avLst/>
          </a:prstGeom>
        </p:spPr>
      </p:pic>
      <p:sp>
        <p:nvSpPr>
          <p:cNvPr id="18" name="ZoneTexte 17">
            <a:extLst>
              <a:ext uri="{FF2B5EF4-FFF2-40B4-BE49-F238E27FC236}">
                <a16:creationId xmlns:a16="http://schemas.microsoft.com/office/drawing/2014/main" id="{6C1A4F38-705A-4AE8-AB71-646C9368A919}"/>
              </a:ext>
            </a:extLst>
          </p:cNvPr>
          <p:cNvSpPr txBox="1"/>
          <p:nvPr/>
        </p:nvSpPr>
        <p:spPr>
          <a:xfrm>
            <a:off x="6271491" y="2669099"/>
            <a:ext cx="1996573" cy="584775"/>
          </a:xfrm>
          <a:prstGeom prst="rect">
            <a:avLst/>
          </a:prstGeom>
          <a:solidFill>
            <a:schemeClr val="accent6">
              <a:lumMod val="20000"/>
              <a:lumOff val="80000"/>
            </a:schemeClr>
          </a:solidFill>
          <a:ln w="28575">
            <a:solidFill>
              <a:srgbClr val="92D050"/>
            </a:solidFill>
          </a:ln>
        </p:spPr>
        <p:txBody>
          <a:bodyPr wrap="square" rtlCol="0">
            <a:spAutoFit/>
          </a:bodyPr>
          <a:lstStyle/>
          <a:p>
            <a:r>
              <a:rPr lang="fr-FR" sz="1600" dirty="0"/>
              <a:t>Affichage de ce que vous prenez en photo</a:t>
            </a:r>
          </a:p>
        </p:txBody>
      </p:sp>
      <p:sp>
        <p:nvSpPr>
          <p:cNvPr id="19" name="Ellipse 18">
            <a:extLst>
              <a:ext uri="{FF2B5EF4-FFF2-40B4-BE49-F238E27FC236}">
                <a16:creationId xmlns:a16="http://schemas.microsoft.com/office/drawing/2014/main" id="{7DCA354C-EAE9-4B14-AB09-FBF224C01747}"/>
              </a:ext>
            </a:extLst>
          </p:cNvPr>
          <p:cNvSpPr/>
          <p:nvPr/>
        </p:nvSpPr>
        <p:spPr>
          <a:xfrm>
            <a:off x="5929318" y="5094704"/>
            <a:ext cx="2338746" cy="58477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153E032E-56A5-4813-890B-B620C312E36A}"/>
              </a:ext>
            </a:extLst>
          </p:cNvPr>
          <p:cNvSpPr/>
          <p:nvPr/>
        </p:nvSpPr>
        <p:spPr>
          <a:xfrm>
            <a:off x="6994963" y="5652758"/>
            <a:ext cx="569474" cy="637081"/>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901D043B-A1B1-442D-BF7F-7F5C627929E3}"/>
              </a:ext>
            </a:extLst>
          </p:cNvPr>
          <p:cNvSpPr/>
          <p:nvPr/>
        </p:nvSpPr>
        <p:spPr>
          <a:xfrm>
            <a:off x="7819565" y="5723278"/>
            <a:ext cx="450203" cy="43989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5359D166-6FCD-4348-8C3F-7B86740F708D}"/>
              </a:ext>
            </a:extLst>
          </p:cNvPr>
          <p:cNvSpPr/>
          <p:nvPr/>
        </p:nvSpPr>
        <p:spPr>
          <a:xfrm>
            <a:off x="6143485" y="5651460"/>
            <a:ext cx="569474" cy="637081"/>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C1FB1BEB-9B54-4F4C-B7C1-F418211B74E6}"/>
              </a:ext>
            </a:extLst>
          </p:cNvPr>
          <p:cNvSpPr/>
          <p:nvPr/>
        </p:nvSpPr>
        <p:spPr>
          <a:xfrm>
            <a:off x="7236040" y="1106633"/>
            <a:ext cx="467157" cy="39491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ED8DEFD2-49F2-49DD-A6EA-916775753D06}"/>
              </a:ext>
            </a:extLst>
          </p:cNvPr>
          <p:cNvSpPr/>
          <p:nvPr/>
        </p:nvSpPr>
        <p:spPr>
          <a:xfrm>
            <a:off x="5890354" y="1140626"/>
            <a:ext cx="377867" cy="409832"/>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61493400-C4B2-471E-9FE0-C0A1743A8065}"/>
              </a:ext>
            </a:extLst>
          </p:cNvPr>
          <p:cNvSpPr txBox="1"/>
          <p:nvPr/>
        </p:nvSpPr>
        <p:spPr>
          <a:xfrm>
            <a:off x="9528634" y="3092120"/>
            <a:ext cx="2190376" cy="1200329"/>
          </a:xfrm>
          <a:prstGeom prst="rect">
            <a:avLst/>
          </a:prstGeom>
          <a:noFill/>
          <a:ln w="28575">
            <a:solidFill>
              <a:srgbClr val="92D050"/>
            </a:solidFill>
          </a:ln>
        </p:spPr>
        <p:txBody>
          <a:bodyPr wrap="square" rtlCol="0">
            <a:spAutoFit/>
          </a:bodyPr>
          <a:lstStyle/>
          <a:p>
            <a:r>
              <a:rPr lang="fr-FR" dirty="0"/>
              <a:t>Changer d’objectif : derrière ou devant l’appareil (pour un </a:t>
            </a:r>
            <a:r>
              <a:rPr lang="fr-FR" b="1" dirty="0">
                <a:solidFill>
                  <a:srgbClr val="92D050"/>
                </a:solidFill>
              </a:rPr>
              <a:t>selfie</a:t>
            </a:r>
            <a:r>
              <a:rPr lang="fr-FR" dirty="0"/>
              <a:t>)</a:t>
            </a:r>
          </a:p>
        </p:txBody>
      </p:sp>
      <p:cxnSp>
        <p:nvCxnSpPr>
          <p:cNvPr id="26" name="Connecteur droit avec flèche 25">
            <a:extLst>
              <a:ext uri="{FF2B5EF4-FFF2-40B4-BE49-F238E27FC236}">
                <a16:creationId xmlns:a16="http://schemas.microsoft.com/office/drawing/2014/main" id="{D7550C52-4AB5-492F-92E6-94E77E098261}"/>
              </a:ext>
            </a:extLst>
          </p:cNvPr>
          <p:cNvCxnSpPr>
            <a:cxnSpLocks/>
            <a:stCxn id="21" idx="6"/>
            <a:endCxn id="25" idx="1"/>
          </p:cNvCxnSpPr>
          <p:nvPr/>
        </p:nvCxnSpPr>
        <p:spPr>
          <a:xfrm flipV="1">
            <a:off x="8269768" y="3692285"/>
            <a:ext cx="1258866" cy="2250942"/>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ABE8C2C3-7D47-4F7F-9566-624AF5398C07}"/>
              </a:ext>
            </a:extLst>
          </p:cNvPr>
          <p:cNvSpPr txBox="1"/>
          <p:nvPr/>
        </p:nvSpPr>
        <p:spPr>
          <a:xfrm>
            <a:off x="4126196" y="3238549"/>
            <a:ext cx="1686289" cy="923330"/>
          </a:xfrm>
          <a:prstGeom prst="rect">
            <a:avLst/>
          </a:prstGeom>
          <a:noFill/>
          <a:ln w="28575">
            <a:solidFill>
              <a:srgbClr val="92D050"/>
            </a:solidFill>
          </a:ln>
        </p:spPr>
        <p:txBody>
          <a:bodyPr wrap="square" rtlCol="0">
            <a:spAutoFit/>
          </a:bodyPr>
          <a:lstStyle/>
          <a:p>
            <a:r>
              <a:rPr lang="fr-FR" dirty="0"/>
              <a:t>Différentes possibilités de prises</a:t>
            </a:r>
          </a:p>
        </p:txBody>
      </p:sp>
      <p:cxnSp>
        <p:nvCxnSpPr>
          <p:cNvPr id="31" name="Connecteur droit avec flèche 30">
            <a:extLst>
              <a:ext uri="{FF2B5EF4-FFF2-40B4-BE49-F238E27FC236}">
                <a16:creationId xmlns:a16="http://schemas.microsoft.com/office/drawing/2014/main" id="{E1BB3651-1F14-43A6-9009-E1EA68A86EE6}"/>
              </a:ext>
            </a:extLst>
          </p:cNvPr>
          <p:cNvCxnSpPr>
            <a:cxnSpLocks/>
            <a:stCxn id="19" idx="1"/>
            <a:endCxn id="30" idx="2"/>
          </p:cNvCxnSpPr>
          <p:nvPr/>
        </p:nvCxnSpPr>
        <p:spPr>
          <a:xfrm flipH="1" flipV="1">
            <a:off x="4969341" y="4161879"/>
            <a:ext cx="1302478" cy="1018463"/>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688DB32A-67F3-46C0-A4EB-8DD6EB28639F}"/>
              </a:ext>
            </a:extLst>
          </p:cNvPr>
          <p:cNvSpPr txBox="1"/>
          <p:nvPr/>
        </p:nvSpPr>
        <p:spPr>
          <a:xfrm>
            <a:off x="9206675" y="1332875"/>
            <a:ext cx="2969399" cy="646331"/>
          </a:xfrm>
          <a:prstGeom prst="rect">
            <a:avLst/>
          </a:prstGeom>
          <a:noFill/>
          <a:ln w="28575">
            <a:solidFill>
              <a:srgbClr val="92D050"/>
            </a:solidFill>
          </a:ln>
        </p:spPr>
        <p:txBody>
          <a:bodyPr wrap="square" rtlCol="0">
            <a:spAutoFit/>
          </a:bodyPr>
          <a:lstStyle/>
          <a:p>
            <a:r>
              <a:rPr lang="fr-FR" dirty="0"/>
              <a:t>Filtres disponibles : changent l’aspect final de la photo</a:t>
            </a:r>
          </a:p>
        </p:txBody>
      </p:sp>
      <p:cxnSp>
        <p:nvCxnSpPr>
          <p:cNvPr id="35" name="Connecteur droit avec flèche 34">
            <a:extLst>
              <a:ext uri="{FF2B5EF4-FFF2-40B4-BE49-F238E27FC236}">
                <a16:creationId xmlns:a16="http://schemas.microsoft.com/office/drawing/2014/main" id="{0986541A-A050-4716-AAE2-F383D724F271}"/>
              </a:ext>
            </a:extLst>
          </p:cNvPr>
          <p:cNvCxnSpPr>
            <a:cxnSpLocks/>
            <a:endCxn id="34" idx="1"/>
          </p:cNvCxnSpPr>
          <p:nvPr/>
        </p:nvCxnSpPr>
        <p:spPr>
          <a:xfrm>
            <a:off x="7703197" y="1315913"/>
            <a:ext cx="1503478" cy="340128"/>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44223CC6-1AAC-45EB-9EE7-E222D92FAF6A}"/>
              </a:ext>
            </a:extLst>
          </p:cNvPr>
          <p:cNvSpPr txBox="1"/>
          <p:nvPr/>
        </p:nvSpPr>
        <p:spPr>
          <a:xfrm>
            <a:off x="4128537" y="1955048"/>
            <a:ext cx="1491180" cy="923330"/>
          </a:xfrm>
          <a:prstGeom prst="rect">
            <a:avLst/>
          </a:prstGeom>
          <a:noFill/>
          <a:ln w="28575">
            <a:solidFill>
              <a:srgbClr val="92D050"/>
            </a:solidFill>
          </a:ln>
        </p:spPr>
        <p:txBody>
          <a:bodyPr wrap="square" rtlCol="0">
            <a:spAutoFit/>
          </a:bodyPr>
          <a:lstStyle/>
          <a:p>
            <a:r>
              <a:rPr lang="fr-FR" dirty="0"/>
              <a:t>Activer / désactiver le flash</a:t>
            </a:r>
          </a:p>
        </p:txBody>
      </p:sp>
      <p:cxnSp>
        <p:nvCxnSpPr>
          <p:cNvPr id="41" name="Connecteur droit avec flèche 40">
            <a:extLst>
              <a:ext uri="{FF2B5EF4-FFF2-40B4-BE49-F238E27FC236}">
                <a16:creationId xmlns:a16="http://schemas.microsoft.com/office/drawing/2014/main" id="{C0A42529-7172-4A9D-A244-1B41F5ABDB4B}"/>
              </a:ext>
            </a:extLst>
          </p:cNvPr>
          <p:cNvCxnSpPr>
            <a:cxnSpLocks/>
            <a:stCxn id="24" idx="2"/>
            <a:endCxn id="40" idx="0"/>
          </p:cNvCxnSpPr>
          <p:nvPr/>
        </p:nvCxnSpPr>
        <p:spPr>
          <a:xfrm flipH="1">
            <a:off x="4874127" y="1345542"/>
            <a:ext cx="1016227" cy="609506"/>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B7D37CE5-A546-48CE-8B77-E0B7340B028B}"/>
              </a:ext>
            </a:extLst>
          </p:cNvPr>
          <p:cNvSpPr txBox="1"/>
          <p:nvPr/>
        </p:nvSpPr>
        <p:spPr>
          <a:xfrm>
            <a:off x="9482729" y="4859224"/>
            <a:ext cx="2190376" cy="1200329"/>
          </a:xfrm>
          <a:prstGeom prst="rect">
            <a:avLst/>
          </a:prstGeom>
          <a:noFill/>
          <a:ln w="28575">
            <a:solidFill>
              <a:srgbClr val="92D050"/>
            </a:solidFill>
          </a:ln>
        </p:spPr>
        <p:txBody>
          <a:bodyPr wrap="square" rtlCol="0">
            <a:spAutoFit/>
          </a:bodyPr>
          <a:lstStyle/>
          <a:p>
            <a:r>
              <a:rPr lang="fr-FR" dirty="0"/>
              <a:t>Bouton pour prendre la photo/faire la vidéo (il sera alors rouge)</a:t>
            </a:r>
          </a:p>
        </p:txBody>
      </p:sp>
      <p:sp>
        <p:nvSpPr>
          <p:cNvPr id="48" name="ZoneTexte 47">
            <a:extLst>
              <a:ext uri="{FF2B5EF4-FFF2-40B4-BE49-F238E27FC236}">
                <a16:creationId xmlns:a16="http://schemas.microsoft.com/office/drawing/2014/main" id="{CDA9F5A9-DA2A-4A87-BE7F-DBE891C399B6}"/>
              </a:ext>
            </a:extLst>
          </p:cNvPr>
          <p:cNvSpPr txBox="1"/>
          <p:nvPr/>
        </p:nvSpPr>
        <p:spPr>
          <a:xfrm>
            <a:off x="4126195" y="4925426"/>
            <a:ext cx="1686289" cy="646331"/>
          </a:xfrm>
          <a:prstGeom prst="rect">
            <a:avLst/>
          </a:prstGeom>
          <a:noFill/>
          <a:ln w="28575">
            <a:solidFill>
              <a:srgbClr val="92D050"/>
            </a:solidFill>
          </a:ln>
        </p:spPr>
        <p:txBody>
          <a:bodyPr wrap="square" rtlCol="0">
            <a:spAutoFit/>
          </a:bodyPr>
          <a:lstStyle/>
          <a:p>
            <a:r>
              <a:rPr lang="fr-FR" dirty="0"/>
              <a:t>Accéder à la galerie</a:t>
            </a:r>
          </a:p>
        </p:txBody>
      </p:sp>
      <p:cxnSp>
        <p:nvCxnSpPr>
          <p:cNvPr id="51" name="Connecteur droit avec flèche 50">
            <a:extLst>
              <a:ext uri="{FF2B5EF4-FFF2-40B4-BE49-F238E27FC236}">
                <a16:creationId xmlns:a16="http://schemas.microsoft.com/office/drawing/2014/main" id="{E5D60BD8-E80F-482E-B472-F7812B066939}"/>
              </a:ext>
            </a:extLst>
          </p:cNvPr>
          <p:cNvCxnSpPr>
            <a:cxnSpLocks/>
            <a:stCxn id="20" idx="4"/>
          </p:cNvCxnSpPr>
          <p:nvPr/>
        </p:nvCxnSpPr>
        <p:spPr>
          <a:xfrm flipV="1">
            <a:off x="7279700" y="6059553"/>
            <a:ext cx="2203029" cy="230286"/>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17F41226-B692-41DD-BB4F-09BFBC33B7C0}"/>
              </a:ext>
            </a:extLst>
          </p:cNvPr>
          <p:cNvCxnSpPr>
            <a:cxnSpLocks/>
            <a:stCxn id="22" idx="2"/>
            <a:endCxn id="48" idx="3"/>
          </p:cNvCxnSpPr>
          <p:nvPr/>
        </p:nvCxnSpPr>
        <p:spPr>
          <a:xfrm flipH="1" flipV="1">
            <a:off x="5812484" y="5248592"/>
            <a:ext cx="331001" cy="721409"/>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AD0D5898-3375-4CFD-BE7C-55ADE3B4F9F2}"/>
              </a:ext>
            </a:extLst>
          </p:cNvPr>
          <p:cNvCxnSpPr>
            <a:cxnSpLocks/>
          </p:cNvCxnSpPr>
          <p:nvPr/>
        </p:nvCxnSpPr>
        <p:spPr>
          <a:xfrm flipV="1">
            <a:off x="3802626" y="1352301"/>
            <a:ext cx="0" cy="4988455"/>
          </a:xfrm>
          <a:prstGeom prst="line">
            <a:avLst/>
          </a:prstGeom>
          <a:ln w="12700">
            <a:solidFill>
              <a:srgbClr val="92D050"/>
            </a:solidFill>
            <a:prstDash val="sysDot"/>
          </a:ln>
        </p:spPr>
        <p:style>
          <a:lnRef idx="1">
            <a:schemeClr val="accent1"/>
          </a:lnRef>
          <a:fillRef idx="0">
            <a:schemeClr val="accent1"/>
          </a:fillRef>
          <a:effectRef idx="0">
            <a:schemeClr val="accent1"/>
          </a:effectRef>
          <a:fontRef idx="minor">
            <a:schemeClr val="tx1"/>
          </a:fontRef>
        </p:style>
      </p:cxnSp>
      <p:sp>
        <p:nvSpPr>
          <p:cNvPr id="3" name="Espace réservé de la date 2">
            <a:extLst>
              <a:ext uri="{FF2B5EF4-FFF2-40B4-BE49-F238E27FC236}">
                <a16:creationId xmlns:a16="http://schemas.microsoft.com/office/drawing/2014/main" id="{3E34D15B-ED59-4121-ACB1-53D70631419F}"/>
              </a:ext>
            </a:extLst>
          </p:cNvPr>
          <p:cNvSpPr>
            <a:spLocks noGrp="1"/>
          </p:cNvSpPr>
          <p:nvPr>
            <p:ph type="dt" sz="half" idx="10"/>
          </p:nvPr>
        </p:nvSpPr>
        <p:spPr/>
        <p:txBody>
          <a:bodyPr/>
          <a:lstStyle/>
          <a:p>
            <a:fld id="{4AA62DD3-4E3D-4098-AC86-F17014FC853C}" type="datetime1">
              <a:rPr lang="fr-FR" smtClean="0"/>
              <a:t>10/02/2023</a:t>
            </a:fld>
            <a:endParaRPr lang="fr-FR"/>
          </a:p>
        </p:txBody>
      </p:sp>
      <p:sp>
        <p:nvSpPr>
          <p:cNvPr id="6" name="Espace réservé du pied de page 5">
            <a:extLst>
              <a:ext uri="{FF2B5EF4-FFF2-40B4-BE49-F238E27FC236}">
                <a16:creationId xmlns:a16="http://schemas.microsoft.com/office/drawing/2014/main" id="{2F879EF4-6CF2-4BDF-9C30-F9740DA7E913}"/>
              </a:ext>
            </a:extLst>
          </p:cNvPr>
          <p:cNvSpPr>
            <a:spLocks noGrp="1"/>
          </p:cNvSpPr>
          <p:nvPr>
            <p:ph type="ftr" sz="quarter" idx="11"/>
          </p:nvPr>
        </p:nvSpPr>
        <p:spPr/>
        <p:txBody>
          <a:bodyPr/>
          <a:lstStyle/>
          <a:p>
            <a:r>
              <a:rPr lang="fr-FR"/>
              <a:t>Initiation smartphone - 3/5 paramètres, messages, photos et autres gourmandises !</a:t>
            </a:r>
          </a:p>
        </p:txBody>
      </p:sp>
      <p:sp>
        <p:nvSpPr>
          <p:cNvPr id="7" name="Espace réservé du numéro de diapositive 6">
            <a:extLst>
              <a:ext uri="{FF2B5EF4-FFF2-40B4-BE49-F238E27FC236}">
                <a16:creationId xmlns:a16="http://schemas.microsoft.com/office/drawing/2014/main" id="{185E34A9-0F04-481B-937F-77728A424E7B}"/>
              </a:ext>
            </a:extLst>
          </p:cNvPr>
          <p:cNvSpPr>
            <a:spLocks noGrp="1"/>
          </p:cNvSpPr>
          <p:nvPr>
            <p:ph type="sldNum" sz="quarter" idx="12"/>
          </p:nvPr>
        </p:nvSpPr>
        <p:spPr/>
        <p:txBody>
          <a:bodyPr/>
          <a:lstStyle/>
          <a:p>
            <a:fld id="{214B496C-A674-488F-82D3-A6592634C02D}" type="slidenum">
              <a:rPr lang="fr-FR" smtClean="0"/>
              <a:t>10</a:t>
            </a:fld>
            <a:endParaRPr lang="fr-FR"/>
          </a:p>
        </p:txBody>
      </p:sp>
    </p:spTree>
    <p:extLst>
      <p:ext uri="{BB962C8B-B14F-4D97-AF65-F5344CB8AC3E}">
        <p14:creationId xmlns:p14="http://schemas.microsoft.com/office/powerpoint/2010/main" val="2347186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10375-4C71-4959-A2B5-E5A46C3F813E}"/>
              </a:ext>
            </a:extLst>
          </p:cNvPr>
          <p:cNvSpPr>
            <a:spLocks noGrp="1"/>
          </p:cNvSpPr>
          <p:nvPr>
            <p:ph type="title"/>
          </p:nvPr>
        </p:nvSpPr>
        <p:spPr>
          <a:xfrm>
            <a:off x="838200" y="-76091"/>
            <a:ext cx="10515600" cy="1325563"/>
          </a:xfrm>
        </p:spPr>
        <p:txBody>
          <a:bodyPr>
            <a:normAutofit/>
          </a:bodyPr>
          <a:lstStyle/>
          <a:p>
            <a:pPr algn="ctr"/>
            <a:r>
              <a:rPr lang="fr-FR" sz="3200" dirty="0"/>
              <a:t>📷 Zoom sur les </a:t>
            </a:r>
            <a:r>
              <a:rPr lang="fr-FR" sz="3200" b="1" dirty="0">
                <a:solidFill>
                  <a:srgbClr val="92D050"/>
                </a:solidFill>
              </a:rPr>
              <a:t>photos</a:t>
            </a:r>
            <a:endParaRPr lang="fr-FR" sz="4000" b="1" dirty="0">
              <a:solidFill>
                <a:srgbClr val="92D050"/>
              </a:solidFill>
            </a:endParaRPr>
          </a:p>
        </p:txBody>
      </p:sp>
      <p:cxnSp>
        <p:nvCxnSpPr>
          <p:cNvPr id="4" name="Connecteur droit 3">
            <a:extLst>
              <a:ext uri="{FF2B5EF4-FFF2-40B4-BE49-F238E27FC236}">
                <a16:creationId xmlns:a16="http://schemas.microsoft.com/office/drawing/2014/main" id="{9B569A57-4152-4192-9E35-EE1E58A0BDC5}"/>
              </a:ext>
            </a:extLst>
          </p:cNvPr>
          <p:cNvCxnSpPr/>
          <p:nvPr/>
        </p:nvCxnSpPr>
        <p:spPr>
          <a:xfrm>
            <a:off x="838200" y="989088"/>
            <a:ext cx="10515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ED7A0475-5B7B-4497-A25A-41715AE625D5}"/>
              </a:ext>
            </a:extLst>
          </p:cNvPr>
          <p:cNvPicPr>
            <a:picLocks noChangeAspect="1"/>
          </p:cNvPicPr>
          <p:nvPr/>
        </p:nvPicPr>
        <p:blipFill rotWithShape="1">
          <a:blip r:embed="rId3">
            <a:extLst>
              <a:ext uri="{28A0092B-C50C-407E-A947-70E740481C1C}">
                <a14:useLocalDpi xmlns:a14="http://schemas.microsoft.com/office/drawing/2010/main" val="0"/>
              </a:ext>
            </a:extLst>
          </a:blip>
          <a:srcRect t="6030" b="66131"/>
          <a:stretch/>
        </p:blipFill>
        <p:spPr>
          <a:xfrm>
            <a:off x="5797797" y="1746132"/>
            <a:ext cx="2720246" cy="1682868"/>
          </a:xfrm>
          <a:prstGeom prst="rect">
            <a:avLst/>
          </a:prstGeom>
        </p:spPr>
      </p:pic>
      <p:sp>
        <p:nvSpPr>
          <p:cNvPr id="34" name="ZoneTexte 33">
            <a:extLst>
              <a:ext uri="{FF2B5EF4-FFF2-40B4-BE49-F238E27FC236}">
                <a16:creationId xmlns:a16="http://schemas.microsoft.com/office/drawing/2014/main" id="{688DB32A-67F3-46C0-A4EB-8DD6EB28639F}"/>
              </a:ext>
            </a:extLst>
          </p:cNvPr>
          <p:cNvSpPr txBox="1"/>
          <p:nvPr/>
        </p:nvSpPr>
        <p:spPr>
          <a:xfrm>
            <a:off x="8749481" y="1219223"/>
            <a:ext cx="2969399" cy="646331"/>
          </a:xfrm>
          <a:prstGeom prst="rect">
            <a:avLst/>
          </a:prstGeom>
          <a:noFill/>
          <a:ln w="28575">
            <a:solidFill>
              <a:srgbClr val="92D050"/>
            </a:solidFill>
          </a:ln>
        </p:spPr>
        <p:txBody>
          <a:bodyPr wrap="square" rtlCol="0">
            <a:spAutoFit/>
          </a:bodyPr>
          <a:lstStyle/>
          <a:p>
            <a:r>
              <a:rPr lang="fr-FR" dirty="0"/>
              <a:t>Changer le format de la photo</a:t>
            </a:r>
          </a:p>
        </p:txBody>
      </p:sp>
      <p:cxnSp>
        <p:nvCxnSpPr>
          <p:cNvPr id="41" name="Connecteur droit avec flèche 40">
            <a:extLst>
              <a:ext uri="{FF2B5EF4-FFF2-40B4-BE49-F238E27FC236}">
                <a16:creationId xmlns:a16="http://schemas.microsoft.com/office/drawing/2014/main" id="{C0A42529-7172-4A9D-A244-1B41F5ABDB4B}"/>
              </a:ext>
            </a:extLst>
          </p:cNvPr>
          <p:cNvCxnSpPr>
            <a:cxnSpLocks/>
          </p:cNvCxnSpPr>
          <p:nvPr/>
        </p:nvCxnSpPr>
        <p:spPr>
          <a:xfrm>
            <a:off x="3673959" y="1593258"/>
            <a:ext cx="1989422" cy="577548"/>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513F0E3C-6AC5-43D2-BEB3-3FDBA41F48BE}"/>
              </a:ext>
            </a:extLst>
          </p:cNvPr>
          <p:cNvPicPr>
            <a:picLocks noChangeAspect="1"/>
          </p:cNvPicPr>
          <p:nvPr/>
        </p:nvPicPr>
        <p:blipFill rotWithShape="1">
          <a:blip r:embed="rId4">
            <a:extLst>
              <a:ext uri="{28A0092B-C50C-407E-A947-70E740481C1C}">
                <a14:useLocalDpi xmlns:a14="http://schemas.microsoft.com/office/drawing/2010/main" val="0"/>
              </a:ext>
            </a:extLst>
          </a:blip>
          <a:srcRect t="3655" b="19197"/>
          <a:stretch/>
        </p:blipFill>
        <p:spPr>
          <a:xfrm>
            <a:off x="587859" y="1166069"/>
            <a:ext cx="3086100" cy="5290846"/>
          </a:xfrm>
          <a:prstGeom prst="rect">
            <a:avLst/>
          </a:prstGeom>
        </p:spPr>
      </p:pic>
      <p:sp>
        <p:nvSpPr>
          <p:cNvPr id="38" name="Ellipse 37">
            <a:extLst>
              <a:ext uri="{FF2B5EF4-FFF2-40B4-BE49-F238E27FC236}">
                <a16:creationId xmlns:a16="http://schemas.microsoft.com/office/drawing/2014/main" id="{7092C15A-2DFF-40A3-87BB-7AF6362BCE13}"/>
              </a:ext>
            </a:extLst>
          </p:cNvPr>
          <p:cNvSpPr/>
          <p:nvPr/>
        </p:nvSpPr>
        <p:spPr>
          <a:xfrm>
            <a:off x="3223756" y="1284819"/>
            <a:ext cx="450203" cy="43989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a:extLst>
              <a:ext uri="{FF2B5EF4-FFF2-40B4-BE49-F238E27FC236}">
                <a16:creationId xmlns:a16="http://schemas.microsoft.com/office/drawing/2014/main" id="{44223CC6-1AAC-45EB-9EE7-E222D92FAF6A}"/>
              </a:ext>
            </a:extLst>
          </p:cNvPr>
          <p:cNvSpPr txBox="1"/>
          <p:nvPr/>
        </p:nvSpPr>
        <p:spPr>
          <a:xfrm>
            <a:off x="2122837" y="1923005"/>
            <a:ext cx="1458563" cy="369332"/>
          </a:xfrm>
          <a:prstGeom prst="rect">
            <a:avLst/>
          </a:prstGeom>
          <a:solidFill>
            <a:schemeClr val="accent6">
              <a:lumMod val="20000"/>
              <a:lumOff val="80000"/>
            </a:schemeClr>
          </a:solidFill>
          <a:ln w="28575">
            <a:solidFill>
              <a:srgbClr val="92D050"/>
            </a:solidFill>
          </a:ln>
        </p:spPr>
        <p:txBody>
          <a:bodyPr wrap="square" rtlCol="0">
            <a:spAutoFit/>
          </a:bodyPr>
          <a:lstStyle/>
          <a:p>
            <a:r>
              <a:rPr lang="fr-FR" dirty="0"/>
              <a:t>Paramètres</a:t>
            </a:r>
          </a:p>
        </p:txBody>
      </p:sp>
      <p:sp>
        <p:nvSpPr>
          <p:cNvPr id="39" name="Ellipse 38">
            <a:extLst>
              <a:ext uri="{FF2B5EF4-FFF2-40B4-BE49-F238E27FC236}">
                <a16:creationId xmlns:a16="http://schemas.microsoft.com/office/drawing/2014/main" id="{C26F33FF-BCA7-4343-9C26-61EFC5BDFB41}"/>
              </a:ext>
            </a:extLst>
          </p:cNvPr>
          <p:cNvSpPr/>
          <p:nvPr/>
        </p:nvSpPr>
        <p:spPr>
          <a:xfrm>
            <a:off x="7288778" y="2680926"/>
            <a:ext cx="450203" cy="43989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5D2799ED-DBAF-4507-8FB8-2EB532C4AE51}"/>
              </a:ext>
            </a:extLst>
          </p:cNvPr>
          <p:cNvSpPr/>
          <p:nvPr/>
        </p:nvSpPr>
        <p:spPr>
          <a:xfrm>
            <a:off x="5964463" y="2671939"/>
            <a:ext cx="450203" cy="43989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AF919995-6470-4878-8C60-14F7ED95E58E}"/>
              </a:ext>
            </a:extLst>
          </p:cNvPr>
          <p:cNvSpPr/>
          <p:nvPr/>
        </p:nvSpPr>
        <p:spPr>
          <a:xfrm>
            <a:off x="5964464" y="2094702"/>
            <a:ext cx="2368440" cy="43989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A059F019-326C-4192-B61E-C435432D5C5F}"/>
              </a:ext>
            </a:extLst>
          </p:cNvPr>
          <p:cNvSpPr/>
          <p:nvPr/>
        </p:nvSpPr>
        <p:spPr>
          <a:xfrm>
            <a:off x="5973700" y="1657285"/>
            <a:ext cx="2368440" cy="43989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5" name="Connecteur droit avec flèche 44">
            <a:extLst>
              <a:ext uri="{FF2B5EF4-FFF2-40B4-BE49-F238E27FC236}">
                <a16:creationId xmlns:a16="http://schemas.microsoft.com/office/drawing/2014/main" id="{B2A1E3A1-1836-410B-A1C5-AA2050AA2D88}"/>
              </a:ext>
            </a:extLst>
          </p:cNvPr>
          <p:cNvCxnSpPr>
            <a:cxnSpLocks/>
          </p:cNvCxnSpPr>
          <p:nvPr/>
        </p:nvCxnSpPr>
        <p:spPr>
          <a:xfrm flipV="1">
            <a:off x="7984752" y="1619444"/>
            <a:ext cx="733248" cy="105273"/>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6" name="ZoneTexte 45">
            <a:extLst>
              <a:ext uri="{FF2B5EF4-FFF2-40B4-BE49-F238E27FC236}">
                <a16:creationId xmlns:a16="http://schemas.microsoft.com/office/drawing/2014/main" id="{2A46E43E-1D39-41DF-AFFE-5CE939AE004A}"/>
              </a:ext>
            </a:extLst>
          </p:cNvPr>
          <p:cNvSpPr txBox="1"/>
          <p:nvPr/>
        </p:nvSpPr>
        <p:spPr>
          <a:xfrm>
            <a:off x="8749480" y="2211434"/>
            <a:ext cx="2969399" cy="369332"/>
          </a:xfrm>
          <a:prstGeom prst="rect">
            <a:avLst/>
          </a:prstGeom>
          <a:noFill/>
          <a:ln w="28575">
            <a:solidFill>
              <a:srgbClr val="92D050"/>
            </a:solidFill>
          </a:ln>
        </p:spPr>
        <p:txBody>
          <a:bodyPr wrap="square" rtlCol="0">
            <a:spAutoFit/>
          </a:bodyPr>
          <a:lstStyle/>
          <a:p>
            <a:r>
              <a:rPr lang="fr-FR" dirty="0"/>
              <a:t>Options du retardateur</a:t>
            </a:r>
          </a:p>
        </p:txBody>
      </p:sp>
      <p:cxnSp>
        <p:nvCxnSpPr>
          <p:cNvPr id="50" name="Connecteur droit avec flèche 49">
            <a:extLst>
              <a:ext uri="{FF2B5EF4-FFF2-40B4-BE49-F238E27FC236}">
                <a16:creationId xmlns:a16="http://schemas.microsoft.com/office/drawing/2014/main" id="{FABB9F9D-5F87-445D-93AA-51E19FA631B4}"/>
              </a:ext>
            </a:extLst>
          </p:cNvPr>
          <p:cNvCxnSpPr>
            <a:cxnSpLocks/>
            <a:stCxn id="43" idx="6"/>
            <a:endCxn id="46" idx="1"/>
          </p:cNvCxnSpPr>
          <p:nvPr/>
        </p:nvCxnSpPr>
        <p:spPr>
          <a:xfrm>
            <a:off x="8332904" y="2314651"/>
            <a:ext cx="416576" cy="81449"/>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688A65E4-E742-4364-82E6-4587BFA53C91}"/>
              </a:ext>
            </a:extLst>
          </p:cNvPr>
          <p:cNvCxnSpPr>
            <a:cxnSpLocks/>
            <a:stCxn id="39" idx="5"/>
          </p:cNvCxnSpPr>
          <p:nvPr/>
        </p:nvCxnSpPr>
        <p:spPr>
          <a:xfrm>
            <a:off x="7673050" y="3056402"/>
            <a:ext cx="1044950" cy="518924"/>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11575BC6-C586-45F6-9E0C-4E110C3B51C1}"/>
              </a:ext>
            </a:extLst>
          </p:cNvPr>
          <p:cNvSpPr txBox="1"/>
          <p:nvPr/>
        </p:nvSpPr>
        <p:spPr>
          <a:xfrm>
            <a:off x="8153400" y="3571268"/>
            <a:ext cx="2969399" cy="646331"/>
          </a:xfrm>
          <a:prstGeom prst="rect">
            <a:avLst/>
          </a:prstGeom>
          <a:noFill/>
          <a:ln w="28575">
            <a:solidFill>
              <a:srgbClr val="92D050"/>
            </a:solidFill>
          </a:ln>
        </p:spPr>
        <p:txBody>
          <a:bodyPr wrap="square" rtlCol="0">
            <a:spAutoFit/>
          </a:bodyPr>
          <a:lstStyle/>
          <a:p>
            <a:r>
              <a:rPr lang="fr-FR" dirty="0"/>
              <a:t>Affiche une grille sur l’image pour mieux cadrer</a:t>
            </a:r>
          </a:p>
        </p:txBody>
      </p:sp>
      <p:cxnSp>
        <p:nvCxnSpPr>
          <p:cNvPr id="55" name="Connecteur droit avec flèche 54">
            <a:extLst>
              <a:ext uri="{FF2B5EF4-FFF2-40B4-BE49-F238E27FC236}">
                <a16:creationId xmlns:a16="http://schemas.microsoft.com/office/drawing/2014/main" id="{674B6CB2-7E96-4D7D-9530-F6AEF757C9F9}"/>
              </a:ext>
            </a:extLst>
          </p:cNvPr>
          <p:cNvCxnSpPr>
            <a:cxnSpLocks/>
            <a:endCxn id="56" idx="0"/>
          </p:cNvCxnSpPr>
          <p:nvPr/>
        </p:nvCxnSpPr>
        <p:spPr>
          <a:xfrm flipH="1">
            <a:off x="5973700" y="3056402"/>
            <a:ext cx="66134" cy="525544"/>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6" name="ZoneTexte 55">
            <a:extLst>
              <a:ext uri="{FF2B5EF4-FFF2-40B4-BE49-F238E27FC236}">
                <a16:creationId xmlns:a16="http://schemas.microsoft.com/office/drawing/2014/main" id="{0B967E0E-1E2E-4075-A5E5-EDC2B55C242D}"/>
              </a:ext>
            </a:extLst>
          </p:cNvPr>
          <p:cNvSpPr txBox="1"/>
          <p:nvPr/>
        </p:nvSpPr>
        <p:spPr>
          <a:xfrm>
            <a:off x="4489000" y="3581946"/>
            <a:ext cx="2969399" cy="646331"/>
          </a:xfrm>
          <a:prstGeom prst="rect">
            <a:avLst/>
          </a:prstGeom>
          <a:noFill/>
          <a:ln w="28575">
            <a:solidFill>
              <a:srgbClr val="92D050"/>
            </a:solidFill>
          </a:ln>
        </p:spPr>
        <p:txBody>
          <a:bodyPr wrap="square" rtlCol="0">
            <a:spAutoFit/>
          </a:bodyPr>
          <a:lstStyle/>
          <a:p>
            <a:r>
              <a:rPr lang="fr-FR" dirty="0"/>
              <a:t>Paramètres de l’appareil photo</a:t>
            </a:r>
          </a:p>
        </p:txBody>
      </p:sp>
      <p:sp>
        <p:nvSpPr>
          <p:cNvPr id="3" name="Espace réservé de la date 2">
            <a:extLst>
              <a:ext uri="{FF2B5EF4-FFF2-40B4-BE49-F238E27FC236}">
                <a16:creationId xmlns:a16="http://schemas.microsoft.com/office/drawing/2014/main" id="{03B30B31-1E08-4B5C-9688-806FBA03DF07}"/>
              </a:ext>
            </a:extLst>
          </p:cNvPr>
          <p:cNvSpPr>
            <a:spLocks noGrp="1"/>
          </p:cNvSpPr>
          <p:nvPr>
            <p:ph type="dt" sz="half" idx="10"/>
          </p:nvPr>
        </p:nvSpPr>
        <p:spPr/>
        <p:txBody>
          <a:bodyPr/>
          <a:lstStyle/>
          <a:p>
            <a:fld id="{FA5AE2EC-50BB-46AE-BFB6-000DA300AA0E}" type="datetime1">
              <a:rPr lang="fr-FR" smtClean="0"/>
              <a:t>10/02/2023</a:t>
            </a:fld>
            <a:endParaRPr lang="fr-FR"/>
          </a:p>
        </p:txBody>
      </p:sp>
      <p:sp>
        <p:nvSpPr>
          <p:cNvPr id="5" name="Espace réservé du pied de page 4">
            <a:extLst>
              <a:ext uri="{FF2B5EF4-FFF2-40B4-BE49-F238E27FC236}">
                <a16:creationId xmlns:a16="http://schemas.microsoft.com/office/drawing/2014/main" id="{47DC0EA8-189F-4273-AF47-9AE6846B9855}"/>
              </a:ext>
            </a:extLst>
          </p:cNvPr>
          <p:cNvSpPr>
            <a:spLocks noGrp="1"/>
          </p:cNvSpPr>
          <p:nvPr>
            <p:ph type="ftr" sz="quarter" idx="11"/>
          </p:nvPr>
        </p:nvSpPr>
        <p:spPr/>
        <p:txBody>
          <a:bodyPr/>
          <a:lstStyle/>
          <a:p>
            <a:r>
              <a:rPr lang="fr-FR"/>
              <a:t>Initiation smartphone - 3/5 paramètres, messages, photos et autres gourmandises !</a:t>
            </a:r>
          </a:p>
        </p:txBody>
      </p:sp>
      <p:sp>
        <p:nvSpPr>
          <p:cNvPr id="6" name="Espace réservé du numéro de diapositive 5">
            <a:extLst>
              <a:ext uri="{FF2B5EF4-FFF2-40B4-BE49-F238E27FC236}">
                <a16:creationId xmlns:a16="http://schemas.microsoft.com/office/drawing/2014/main" id="{412CA056-C698-4333-A945-1174677B15E1}"/>
              </a:ext>
            </a:extLst>
          </p:cNvPr>
          <p:cNvSpPr>
            <a:spLocks noGrp="1"/>
          </p:cNvSpPr>
          <p:nvPr>
            <p:ph type="sldNum" sz="quarter" idx="12"/>
          </p:nvPr>
        </p:nvSpPr>
        <p:spPr/>
        <p:txBody>
          <a:bodyPr/>
          <a:lstStyle/>
          <a:p>
            <a:fld id="{214B496C-A674-488F-82D3-A6592634C02D}" type="slidenum">
              <a:rPr lang="fr-FR" smtClean="0"/>
              <a:t>11</a:t>
            </a:fld>
            <a:endParaRPr lang="fr-FR"/>
          </a:p>
        </p:txBody>
      </p:sp>
    </p:spTree>
    <p:extLst>
      <p:ext uri="{BB962C8B-B14F-4D97-AF65-F5344CB8AC3E}">
        <p14:creationId xmlns:p14="http://schemas.microsoft.com/office/powerpoint/2010/main" val="1438227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777E6FD1-3227-44D7-BAF9-3B7E9CB00493}"/>
              </a:ext>
            </a:extLst>
          </p:cNvPr>
          <p:cNvPicPr>
            <a:picLocks noChangeAspect="1"/>
          </p:cNvPicPr>
          <p:nvPr/>
        </p:nvPicPr>
        <p:blipFill rotWithShape="1">
          <a:blip r:embed="rId3">
            <a:extLst>
              <a:ext uri="{28A0092B-C50C-407E-A947-70E740481C1C}">
                <a14:useLocalDpi xmlns:a14="http://schemas.microsoft.com/office/drawing/2010/main" val="0"/>
              </a:ext>
            </a:extLst>
          </a:blip>
          <a:srcRect t="6597" b="7315"/>
          <a:stretch/>
        </p:blipFill>
        <p:spPr>
          <a:xfrm>
            <a:off x="7650445" y="1173189"/>
            <a:ext cx="2778561" cy="5315657"/>
          </a:xfrm>
          <a:prstGeom prst="rect">
            <a:avLst/>
          </a:prstGeom>
          <a:solidFill>
            <a:schemeClr val="accent6">
              <a:lumMod val="20000"/>
              <a:lumOff val="80000"/>
            </a:schemeClr>
          </a:solidFill>
        </p:spPr>
      </p:pic>
      <p:sp>
        <p:nvSpPr>
          <p:cNvPr id="2" name="Titre 1">
            <a:extLst>
              <a:ext uri="{FF2B5EF4-FFF2-40B4-BE49-F238E27FC236}">
                <a16:creationId xmlns:a16="http://schemas.microsoft.com/office/drawing/2014/main" id="{75610375-4C71-4959-A2B5-E5A46C3F813E}"/>
              </a:ext>
            </a:extLst>
          </p:cNvPr>
          <p:cNvSpPr>
            <a:spLocks noGrp="1"/>
          </p:cNvSpPr>
          <p:nvPr>
            <p:ph type="title"/>
          </p:nvPr>
        </p:nvSpPr>
        <p:spPr>
          <a:xfrm>
            <a:off x="838200" y="-76091"/>
            <a:ext cx="10515600" cy="1325563"/>
          </a:xfrm>
        </p:spPr>
        <p:txBody>
          <a:bodyPr>
            <a:normAutofit/>
          </a:bodyPr>
          <a:lstStyle/>
          <a:p>
            <a:pPr algn="ctr"/>
            <a:r>
              <a:rPr lang="fr-FR" sz="3200" dirty="0"/>
              <a:t>📷 Zoom sur les </a:t>
            </a:r>
            <a:r>
              <a:rPr lang="fr-FR" sz="3200" b="1" dirty="0">
                <a:solidFill>
                  <a:srgbClr val="92D050"/>
                </a:solidFill>
              </a:rPr>
              <a:t>photos</a:t>
            </a:r>
            <a:endParaRPr lang="fr-FR" sz="4000" b="1" dirty="0">
              <a:solidFill>
                <a:srgbClr val="92D050"/>
              </a:solidFill>
            </a:endParaRPr>
          </a:p>
        </p:txBody>
      </p:sp>
      <p:cxnSp>
        <p:nvCxnSpPr>
          <p:cNvPr id="4" name="Connecteur droit 3">
            <a:extLst>
              <a:ext uri="{FF2B5EF4-FFF2-40B4-BE49-F238E27FC236}">
                <a16:creationId xmlns:a16="http://schemas.microsoft.com/office/drawing/2014/main" id="{9B569A57-4152-4192-9E35-EE1E58A0BDC5}"/>
              </a:ext>
            </a:extLst>
          </p:cNvPr>
          <p:cNvCxnSpPr/>
          <p:nvPr/>
        </p:nvCxnSpPr>
        <p:spPr>
          <a:xfrm>
            <a:off x="838200" y="989088"/>
            <a:ext cx="10515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688DB32A-67F3-46C0-A4EB-8DD6EB28639F}"/>
              </a:ext>
            </a:extLst>
          </p:cNvPr>
          <p:cNvSpPr txBox="1"/>
          <p:nvPr/>
        </p:nvSpPr>
        <p:spPr>
          <a:xfrm>
            <a:off x="10871632" y="4851010"/>
            <a:ext cx="1213676" cy="923330"/>
          </a:xfrm>
          <a:prstGeom prst="rect">
            <a:avLst/>
          </a:prstGeom>
          <a:noFill/>
          <a:ln w="28575">
            <a:solidFill>
              <a:srgbClr val="92D050"/>
            </a:solidFill>
          </a:ln>
        </p:spPr>
        <p:txBody>
          <a:bodyPr wrap="square" rtlCol="0">
            <a:spAutoFit/>
          </a:bodyPr>
          <a:lstStyle/>
          <a:p>
            <a:r>
              <a:rPr lang="fr-FR" dirty="0"/>
              <a:t>Pour supprimer la photo</a:t>
            </a:r>
          </a:p>
        </p:txBody>
      </p:sp>
      <p:sp>
        <p:nvSpPr>
          <p:cNvPr id="46" name="ZoneTexte 45">
            <a:extLst>
              <a:ext uri="{FF2B5EF4-FFF2-40B4-BE49-F238E27FC236}">
                <a16:creationId xmlns:a16="http://schemas.microsoft.com/office/drawing/2014/main" id="{2A46E43E-1D39-41DF-AFFE-5CE939AE004A}"/>
              </a:ext>
            </a:extLst>
          </p:cNvPr>
          <p:cNvSpPr txBox="1"/>
          <p:nvPr/>
        </p:nvSpPr>
        <p:spPr>
          <a:xfrm>
            <a:off x="7728876" y="4898888"/>
            <a:ext cx="1700323" cy="646331"/>
          </a:xfrm>
          <a:prstGeom prst="rect">
            <a:avLst/>
          </a:prstGeom>
          <a:solidFill>
            <a:schemeClr val="accent6">
              <a:lumMod val="20000"/>
              <a:lumOff val="80000"/>
            </a:schemeClr>
          </a:solidFill>
          <a:ln w="28575">
            <a:solidFill>
              <a:srgbClr val="92D050"/>
            </a:solidFill>
          </a:ln>
        </p:spPr>
        <p:txBody>
          <a:bodyPr wrap="square" rtlCol="0">
            <a:spAutoFit/>
          </a:bodyPr>
          <a:lstStyle/>
          <a:p>
            <a:r>
              <a:rPr lang="fr-FR" dirty="0"/>
              <a:t>Pour modifier la photo</a:t>
            </a:r>
          </a:p>
        </p:txBody>
      </p:sp>
      <p:cxnSp>
        <p:nvCxnSpPr>
          <p:cNvPr id="50" name="Connecteur droit avec flèche 49">
            <a:extLst>
              <a:ext uri="{FF2B5EF4-FFF2-40B4-BE49-F238E27FC236}">
                <a16:creationId xmlns:a16="http://schemas.microsoft.com/office/drawing/2014/main" id="{FABB9F9D-5F87-445D-93AA-51E19FA631B4}"/>
              </a:ext>
            </a:extLst>
          </p:cNvPr>
          <p:cNvCxnSpPr>
            <a:cxnSpLocks/>
            <a:stCxn id="49" idx="0"/>
          </p:cNvCxnSpPr>
          <p:nvPr/>
        </p:nvCxnSpPr>
        <p:spPr>
          <a:xfrm flipV="1">
            <a:off x="8503436" y="5597741"/>
            <a:ext cx="0" cy="505201"/>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F690F716-F53D-4E10-A81D-E62F249E0323}"/>
              </a:ext>
            </a:extLst>
          </p:cNvPr>
          <p:cNvSpPr txBox="1"/>
          <p:nvPr/>
        </p:nvSpPr>
        <p:spPr>
          <a:xfrm>
            <a:off x="867696" y="1016088"/>
            <a:ext cx="1767219" cy="461665"/>
          </a:xfrm>
          <a:prstGeom prst="rect">
            <a:avLst/>
          </a:prstGeom>
          <a:solidFill>
            <a:srgbClr val="92D050"/>
          </a:solidFill>
          <a:ln w="28575">
            <a:solidFill>
              <a:srgbClr val="92D050"/>
            </a:solidFill>
          </a:ln>
        </p:spPr>
        <p:txBody>
          <a:bodyPr wrap="square" rtlCol="0">
            <a:spAutoFit/>
          </a:bodyPr>
          <a:lstStyle/>
          <a:p>
            <a:pPr algn="ctr"/>
            <a:r>
              <a:rPr lang="fr-FR" sz="2400" b="1" dirty="0">
                <a:solidFill>
                  <a:schemeClr val="bg1"/>
                </a:solidFill>
              </a:rPr>
              <a:t>🖼  Galerie</a:t>
            </a:r>
          </a:p>
        </p:txBody>
      </p:sp>
      <p:sp>
        <p:nvSpPr>
          <p:cNvPr id="56" name="ZoneTexte 55">
            <a:extLst>
              <a:ext uri="{FF2B5EF4-FFF2-40B4-BE49-F238E27FC236}">
                <a16:creationId xmlns:a16="http://schemas.microsoft.com/office/drawing/2014/main" id="{0B967E0E-1E2E-4075-A5E5-EDC2B55C242D}"/>
              </a:ext>
            </a:extLst>
          </p:cNvPr>
          <p:cNvSpPr txBox="1"/>
          <p:nvPr/>
        </p:nvSpPr>
        <p:spPr>
          <a:xfrm>
            <a:off x="8610600" y="3244334"/>
            <a:ext cx="858250" cy="369332"/>
          </a:xfrm>
          <a:prstGeom prst="rect">
            <a:avLst/>
          </a:prstGeom>
          <a:solidFill>
            <a:schemeClr val="accent6">
              <a:lumMod val="20000"/>
              <a:lumOff val="80000"/>
            </a:schemeClr>
          </a:solidFill>
          <a:ln w="28575">
            <a:solidFill>
              <a:srgbClr val="92D050"/>
            </a:solidFill>
          </a:ln>
        </p:spPr>
        <p:txBody>
          <a:bodyPr wrap="square" rtlCol="0">
            <a:spAutoFit/>
          </a:bodyPr>
          <a:lstStyle/>
          <a:p>
            <a:pPr algn="ctr"/>
            <a:r>
              <a:rPr lang="fr-FR" dirty="0"/>
              <a:t>Photo</a:t>
            </a:r>
          </a:p>
        </p:txBody>
      </p:sp>
      <p:sp>
        <p:nvSpPr>
          <p:cNvPr id="42" name="Ellipse 41">
            <a:extLst>
              <a:ext uri="{FF2B5EF4-FFF2-40B4-BE49-F238E27FC236}">
                <a16:creationId xmlns:a16="http://schemas.microsoft.com/office/drawing/2014/main" id="{5D2799ED-DBAF-4507-8FB8-2EB532C4AE51}"/>
              </a:ext>
            </a:extLst>
          </p:cNvPr>
          <p:cNvSpPr/>
          <p:nvPr/>
        </p:nvSpPr>
        <p:spPr>
          <a:xfrm>
            <a:off x="7748099" y="1173188"/>
            <a:ext cx="450203" cy="43989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5" name="Connecteur droit avec flèche 54">
            <a:extLst>
              <a:ext uri="{FF2B5EF4-FFF2-40B4-BE49-F238E27FC236}">
                <a16:creationId xmlns:a16="http://schemas.microsoft.com/office/drawing/2014/main" id="{674B6CB2-7E96-4D7D-9530-F6AEF757C9F9}"/>
              </a:ext>
            </a:extLst>
          </p:cNvPr>
          <p:cNvCxnSpPr>
            <a:cxnSpLocks/>
            <a:stCxn id="42" idx="2"/>
          </p:cNvCxnSpPr>
          <p:nvPr/>
        </p:nvCxnSpPr>
        <p:spPr>
          <a:xfrm flipH="1">
            <a:off x="7459996" y="1393137"/>
            <a:ext cx="288103"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03813E39-570D-4367-A60C-6F4895BB7089}"/>
              </a:ext>
            </a:extLst>
          </p:cNvPr>
          <p:cNvSpPr txBox="1"/>
          <p:nvPr/>
        </p:nvSpPr>
        <p:spPr>
          <a:xfrm>
            <a:off x="6231391" y="1108114"/>
            <a:ext cx="1228605" cy="923330"/>
          </a:xfrm>
          <a:prstGeom prst="rect">
            <a:avLst/>
          </a:prstGeom>
          <a:noFill/>
          <a:ln w="28575">
            <a:solidFill>
              <a:srgbClr val="92D050"/>
            </a:solidFill>
          </a:ln>
        </p:spPr>
        <p:txBody>
          <a:bodyPr wrap="square" rtlCol="0">
            <a:spAutoFit/>
          </a:bodyPr>
          <a:lstStyle/>
          <a:p>
            <a:r>
              <a:rPr lang="fr-FR" dirty="0"/>
              <a:t>Permet de revenir en arrière</a:t>
            </a:r>
          </a:p>
        </p:txBody>
      </p:sp>
      <p:sp>
        <p:nvSpPr>
          <p:cNvPr id="48" name="Ellipse 47">
            <a:extLst>
              <a:ext uri="{FF2B5EF4-FFF2-40B4-BE49-F238E27FC236}">
                <a16:creationId xmlns:a16="http://schemas.microsoft.com/office/drawing/2014/main" id="{EE5CF34C-E820-4676-A05E-E22656C4B891}"/>
              </a:ext>
            </a:extLst>
          </p:cNvPr>
          <p:cNvSpPr/>
          <p:nvPr/>
        </p:nvSpPr>
        <p:spPr>
          <a:xfrm>
            <a:off x="9936242" y="1120667"/>
            <a:ext cx="450203" cy="43989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AB1CDA83-AF69-4B11-9C7F-282AA2CA83E7}"/>
              </a:ext>
            </a:extLst>
          </p:cNvPr>
          <p:cNvSpPr/>
          <p:nvPr/>
        </p:nvSpPr>
        <p:spPr>
          <a:xfrm>
            <a:off x="8278334" y="6102942"/>
            <a:ext cx="450203" cy="437507"/>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804F5077-4E0C-40EC-8B59-8CA516F36944}"/>
              </a:ext>
            </a:extLst>
          </p:cNvPr>
          <p:cNvSpPr/>
          <p:nvPr/>
        </p:nvSpPr>
        <p:spPr>
          <a:xfrm>
            <a:off x="9314603" y="6051339"/>
            <a:ext cx="450203" cy="437507"/>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5" name="Connecteur droit avec flèche 44">
            <a:extLst>
              <a:ext uri="{FF2B5EF4-FFF2-40B4-BE49-F238E27FC236}">
                <a16:creationId xmlns:a16="http://schemas.microsoft.com/office/drawing/2014/main" id="{B2A1E3A1-1836-410B-A1C5-AA2050AA2D88}"/>
              </a:ext>
            </a:extLst>
          </p:cNvPr>
          <p:cNvCxnSpPr>
            <a:cxnSpLocks/>
            <a:endCxn id="34" idx="1"/>
          </p:cNvCxnSpPr>
          <p:nvPr/>
        </p:nvCxnSpPr>
        <p:spPr>
          <a:xfrm flipV="1">
            <a:off x="9800092" y="5312675"/>
            <a:ext cx="1071540" cy="895118"/>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4" name="ZoneTexte 53">
            <a:extLst>
              <a:ext uri="{FF2B5EF4-FFF2-40B4-BE49-F238E27FC236}">
                <a16:creationId xmlns:a16="http://schemas.microsoft.com/office/drawing/2014/main" id="{F60CE6FC-1F55-47F0-80D8-7DB1D1BA25A2}"/>
              </a:ext>
            </a:extLst>
          </p:cNvPr>
          <p:cNvSpPr txBox="1"/>
          <p:nvPr/>
        </p:nvSpPr>
        <p:spPr>
          <a:xfrm>
            <a:off x="10666254" y="1554483"/>
            <a:ext cx="1419054" cy="646331"/>
          </a:xfrm>
          <a:prstGeom prst="rect">
            <a:avLst/>
          </a:prstGeom>
          <a:noFill/>
          <a:ln w="28575">
            <a:solidFill>
              <a:srgbClr val="92D050"/>
            </a:solidFill>
          </a:ln>
        </p:spPr>
        <p:txBody>
          <a:bodyPr wrap="square" rtlCol="0">
            <a:spAutoFit/>
          </a:bodyPr>
          <a:lstStyle/>
          <a:p>
            <a:r>
              <a:rPr lang="fr-FR" dirty="0"/>
              <a:t>Accès direct à la galerie</a:t>
            </a:r>
          </a:p>
        </p:txBody>
      </p:sp>
      <p:cxnSp>
        <p:nvCxnSpPr>
          <p:cNvPr id="57" name="Connecteur droit avec flèche 56">
            <a:extLst>
              <a:ext uri="{FF2B5EF4-FFF2-40B4-BE49-F238E27FC236}">
                <a16:creationId xmlns:a16="http://schemas.microsoft.com/office/drawing/2014/main" id="{B0C004AD-442E-40B1-B88F-44E376C84E1C}"/>
              </a:ext>
            </a:extLst>
          </p:cNvPr>
          <p:cNvCxnSpPr>
            <a:cxnSpLocks/>
            <a:stCxn id="48" idx="6"/>
            <a:endCxn id="54" idx="1"/>
          </p:cNvCxnSpPr>
          <p:nvPr/>
        </p:nvCxnSpPr>
        <p:spPr>
          <a:xfrm>
            <a:off x="10386445" y="1340616"/>
            <a:ext cx="279809" cy="537033"/>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DB6400AF-7535-415A-AB0A-D12DCED67050}"/>
              </a:ext>
            </a:extLst>
          </p:cNvPr>
          <p:cNvCxnSpPr>
            <a:cxnSpLocks/>
            <a:stCxn id="49" idx="2"/>
          </p:cNvCxnSpPr>
          <p:nvPr/>
        </p:nvCxnSpPr>
        <p:spPr>
          <a:xfrm flipH="1" flipV="1">
            <a:off x="7049729" y="5545219"/>
            <a:ext cx="1228605" cy="776477"/>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63" name="Image 62">
            <a:extLst>
              <a:ext uri="{FF2B5EF4-FFF2-40B4-BE49-F238E27FC236}">
                <a16:creationId xmlns:a16="http://schemas.microsoft.com/office/drawing/2014/main" id="{058E7930-C804-4D39-BC32-01F3AEBBA7FE}"/>
              </a:ext>
            </a:extLst>
          </p:cNvPr>
          <p:cNvPicPr>
            <a:picLocks noChangeAspect="1"/>
          </p:cNvPicPr>
          <p:nvPr/>
        </p:nvPicPr>
        <p:blipFill rotWithShape="1">
          <a:blip r:embed="rId4">
            <a:extLst>
              <a:ext uri="{28A0092B-C50C-407E-A947-70E740481C1C}">
                <a14:useLocalDpi xmlns:a14="http://schemas.microsoft.com/office/drawing/2010/main" val="0"/>
              </a:ext>
            </a:extLst>
          </a:blip>
          <a:srcRect t="74418" b="11010"/>
          <a:stretch/>
        </p:blipFill>
        <p:spPr>
          <a:xfrm>
            <a:off x="3984921" y="4934071"/>
            <a:ext cx="3086100" cy="999386"/>
          </a:xfrm>
          <a:prstGeom prst="rect">
            <a:avLst/>
          </a:prstGeom>
        </p:spPr>
      </p:pic>
      <p:sp>
        <p:nvSpPr>
          <p:cNvPr id="64" name="Ellipse 63">
            <a:extLst>
              <a:ext uri="{FF2B5EF4-FFF2-40B4-BE49-F238E27FC236}">
                <a16:creationId xmlns:a16="http://schemas.microsoft.com/office/drawing/2014/main" id="{C08D4F16-A237-4782-A2E7-6329AB53FEC4}"/>
              </a:ext>
            </a:extLst>
          </p:cNvPr>
          <p:cNvSpPr/>
          <p:nvPr/>
        </p:nvSpPr>
        <p:spPr>
          <a:xfrm>
            <a:off x="4157584" y="5144207"/>
            <a:ext cx="450203" cy="437507"/>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434FCBF5-B5D5-40BA-8E27-FDBD68DCE3CD}"/>
              </a:ext>
            </a:extLst>
          </p:cNvPr>
          <p:cNvSpPr/>
          <p:nvPr/>
        </p:nvSpPr>
        <p:spPr>
          <a:xfrm>
            <a:off x="4758300" y="5147691"/>
            <a:ext cx="450203" cy="437507"/>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Ellipse 65">
            <a:extLst>
              <a:ext uri="{FF2B5EF4-FFF2-40B4-BE49-F238E27FC236}">
                <a16:creationId xmlns:a16="http://schemas.microsoft.com/office/drawing/2014/main" id="{CF8C40D8-E9FD-4A15-BC1E-7FB4C9D7B70A}"/>
              </a:ext>
            </a:extLst>
          </p:cNvPr>
          <p:cNvSpPr/>
          <p:nvPr/>
        </p:nvSpPr>
        <p:spPr>
          <a:xfrm>
            <a:off x="5406627" y="5144206"/>
            <a:ext cx="450203" cy="437507"/>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Ellipse 66">
            <a:extLst>
              <a:ext uri="{FF2B5EF4-FFF2-40B4-BE49-F238E27FC236}">
                <a16:creationId xmlns:a16="http://schemas.microsoft.com/office/drawing/2014/main" id="{CE8427CA-69DC-4750-87FC-98317C98F51F}"/>
              </a:ext>
            </a:extLst>
          </p:cNvPr>
          <p:cNvSpPr/>
          <p:nvPr/>
        </p:nvSpPr>
        <p:spPr>
          <a:xfrm>
            <a:off x="6045684" y="5135224"/>
            <a:ext cx="450203" cy="437507"/>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9" name="Image 68">
            <a:extLst>
              <a:ext uri="{FF2B5EF4-FFF2-40B4-BE49-F238E27FC236}">
                <a16:creationId xmlns:a16="http://schemas.microsoft.com/office/drawing/2014/main" id="{8E8B6764-058A-4C20-A9EE-8D2B39ADC6E7}"/>
              </a:ext>
            </a:extLst>
          </p:cNvPr>
          <p:cNvPicPr>
            <a:picLocks noChangeAspect="1"/>
          </p:cNvPicPr>
          <p:nvPr/>
        </p:nvPicPr>
        <p:blipFill rotWithShape="1">
          <a:blip r:embed="rId5">
            <a:extLst>
              <a:ext uri="{28A0092B-C50C-407E-A947-70E740481C1C}">
                <a14:useLocalDpi xmlns:a14="http://schemas.microsoft.com/office/drawing/2010/main" val="0"/>
              </a:ext>
            </a:extLst>
          </a:blip>
          <a:srcRect l="1" t="77634" r="458" b="12444"/>
          <a:stretch/>
        </p:blipFill>
        <p:spPr>
          <a:xfrm>
            <a:off x="0" y="3811441"/>
            <a:ext cx="3071913" cy="680438"/>
          </a:xfrm>
          <a:prstGeom prst="rect">
            <a:avLst/>
          </a:prstGeom>
        </p:spPr>
      </p:pic>
      <p:cxnSp>
        <p:nvCxnSpPr>
          <p:cNvPr id="70" name="Connecteur droit avec flèche 69">
            <a:extLst>
              <a:ext uri="{FF2B5EF4-FFF2-40B4-BE49-F238E27FC236}">
                <a16:creationId xmlns:a16="http://schemas.microsoft.com/office/drawing/2014/main" id="{8457FBB8-7FBF-44FA-8556-2E7C6EB979E3}"/>
              </a:ext>
            </a:extLst>
          </p:cNvPr>
          <p:cNvCxnSpPr>
            <a:cxnSpLocks/>
            <a:endCxn id="74" idx="5"/>
          </p:cNvCxnSpPr>
          <p:nvPr/>
        </p:nvCxnSpPr>
        <p:spPr>
          <a:xfrm flipH="1" flipV="1">
            <a:off x="2631289" y="4397227"/>
            <a:ext cx="2397358" cy="764038"/>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73" name="ZoneTexte 72">
            <a:extLst>
              <a:ext uri="{FF2B5EF4-FFF2-40B4-BE49-F238E27FC236}">
                <a16:creationId xmlns:a16="http://schemas.microsoft.com/office/drawing/2014/main" id="{30F3BFBE-1F86-4278-BD03-D59251D79477}"/>
              </a:ext>
            </a:extLst>
          </p:cNvPr>
          <p:cNvSpPr txBox="1"/>
          <p:nvPr/>
        </p:nvSpPr>
        <p:spPr>
          <a:xfrm>
            <a:off x="425115" y="3182164"/>
            <a:ext cx="2141356" cy="646331"/>
          </a:xfrm>
          <a:prstGeom prst="rect">
            <a:avLst/>
          </a:prstGeom>
          <a:noFill/>
          <a:ln w="28575">
            <a:solidFill>
              <a:srgbClr val="92D050"/>
            </a:solidFill>
          </a:ln>
        </p:spPr>
        <p:txBody>
          <a:bodyPr wrap="square" rtlCol="0">
            <a:spAutoFit/>
          </a:bodyPr>
          <a:lstStyle/>
          <a:p>
            <a:r>
              <a:rPr lang="fr-FR" dirty="0"/>
              <a:t>Permet de recadrer votre image</a:t>
            </a:r>
          </a:p>
        </p:txBody>
      </p:sp>
      <p:sp>
        <p:nvSpPr>
          <p:cNvPr id="74" name="Ellipse 73">
            <a:extLst>
              <a:ext uri="{FF2B5EF4-FFF2-40B4-BE49-F238E27FC236}">
                <a16:creationId xmlns:a16="http://schemas.microsoft.com/office/drawing/2014/main" id="{EDFB1D0D-C2F8-4232-AACB-637013C0F596}"/>
              </a:ext>
            </a:extLst>
          </p:cNvPr>
          <p:cNvSpPr/>
          <p:nvPr/>
        </p:nvSpPr>
        <p:spPr>
          <a:xfrm>
            <a:off x="63147" y="3845550"/>
            <a:ext cx="3008766" cy="646330"/>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ZoneTexte 74">
            <a:extLst>
              <a:ext uri="{FF2B5EF4-FFF2-40B4-BE49-F238E27FC236}">
                <a16:creationId xmlns:a16="http://schemas.microsoft.com/office/drawing/2014/main" id="{B0E8C0DE-2C99-4452-8EAE-A3F8A5F4BBBB}"/>
              </a:ext>
            </a:extLst>
          </p:cNvPr>
          <p:cNvSpPr txBox="1"/>
          <p:nvPr/>
        </p:nvSpPr>
        <p:spPr>
          <a:xfrm>
            <a:off x="528784" y="4999634"/>
            <a:ext cx="2883881" cy="923330"/>
          </a:xfrm>
          <a:prstGeom prst="rect">
            <a:avLst/>
          </a:prstGeom>
          <a:noFill/>
          <a:ln w="28575">
            <a:solidFill>
              <a:srgbClr val="92D050"/>
            </a:solidFill>
          </a:ln>
        </p:spPr>
        <p:txBody>
          <a:bodyPr wrap="square" rtlCol="0">
            <a:spAutoFit/>
          </a:bodyPr>
          <a:lstStyle/>
          <a:p>
            <a:r>
              <a:rPr lang="fr-FR" dirty="0"/>
              <a:t>Améliore automatiquement votre image (luminosité, contraste..)</a:t>
            </a:r>
          </a:p>
        </p:txBody>
      </p:sp>
      <p:cxnSp>
        <p:nvCxnSpPr>
          <p:cNvPr id="76" name="Connecteur droit avec flèche 75">
            <a:extLst>
              <a:ext uri="{FF2B5EF4-FFF2-40B4-BE49-F238E27FC236}">
                <a16:creationId xmlns:a16="http://schemas.microsoft.com/office/drawing/2014/main" id="{F226E0F9-E67B-4B71-95A7-A190A850C9C9}"/>
              </a:ext>
            </a:extLst>
          </p:cNvPr>
          <p:cNvCxnSpPr>
            <a:cxnSpLocks/>
            <a:endCxn id="75" idx="3"/>
          </p:cNvCxnSpPr>
          <p:nvPr/>
        </p:nvCxnSpPr>
        <p:spPr>
          <a:xfrm flipH="1">
            <a:off x="3412665" y="5312675"/>
            <a:ext cx="744920" cy="148624"/>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76AFEC0F-278E-4D74-BB6C-B4E29D6ADB5F}"/>
              </a:ext>
            </a:extLst>
          </p:cNvPr>
          <p:cNvCxnSpPr>
            <a:cxnSpLocks/>
            <a:endCxn id="85" idx="2"/>
          </p:cNvCxnSpPr>
          <p:nvPr/>
        </p:nvCxnSpPr>
        <p:spPr>
          <a:xfrm flipH="1" flipV="1">
            <a:off x="4282787" y="3636910"/>
            <a:ext cx="1372350" cy="1507298"/>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85" name="Image 84">
            <a:extLst>
              <a:ext uri="{FF2B5EF4-FFF2-40B4-BE49-F238E27FC236}">
                <a16:creationId xmlns:a16="http://schemas.microsoft.com/office/drawing/2014/main" id="{15DB549C-51A6-47F8-B3B7-1D3E85B3FC2A}"/>
              </a:ext>
            </a:extLst>
          </p:cNvPr>
          <p:cNvPicPr>
            <a:picLocks noChangeAspect="1"/>
          </p:cNvPicPr>
          <p:nvPr/>
        </p:nvPicPr>
        <p:blipFill rotWithShape="1">
          <a:blip r:embed="rId6">
            <a:extLst>
              <a:ext uri="{28A0092B-C50C-407E-A947-70E740481C1C}">
                <a14:useLocalDpi xmlns:a14="http://schemas.microsoft.com/office/drawing/2010/main" val="0"/>
              </a:ext>
            </a:extLst>
          </a:blip>
          <a:srcRect t="68149" b="13481"/>
          <a:stretch/>
        </p:blipFill>
        <p:spPr>
          <a:xfrm>
            <a:off x="2739737" y="2377143"/>
            <a:ext cx="3086100" cy="1259767"/>
          </a:xfrm>
          <a:prstGeom prst="rect">
            <a:avLst/>
          </a:prstGeom>
        </p:spPr>
      </p:pic>
      <p:sp>
        <p:nvSpPr>
          <p:cNvPr id="86" name="ZoneTexte 85">
            <a:extLst>
              <a:ext uri="{FF2B5EF4-FFF2-40B4-BE49-F238E27FC236}">
                <a16:creationId xmlns:a16="http://schemas.microsoft.com/office/drawing/2014/main" id="{6C64C322-B78F-4A40-B7CF-0FEA1D70D801}"/>
              </a:ext>
            </a:extLst>
          </p:cNvPr>
          <p:cNvSpPr txBox="1"/>
          <p:nvPr/>
        </p:nvSpPr>
        <p:spPr>
          <a:xfrm>
            <a:off x="2739737" y="1736426"/>
            <a:ext cx="3158148" cy="646331"/>
          </a:xfrm>
          <a:prstGeom prst="rect">
            <a:avLst/>
          </a:prstGeom>
          <a:noFill/>
          <a:ln w="28575">
            <a:solidFill>
              <a:srgbClr val="92D050"/>
            </a:solidFill>
          </a:ln>
        </p:spPr>
        <p:txBody>
          <a:bodyPr wrap="square" rtlCol="0">
            <a:spAutoFit/>
          </a:bodyPr>
          <a:lstStyle/>
          <a:p>
            <a:r>
              <a:rPr lang="fr-FR" dirty="0"/>
              <a:t>Propose des effets pour modifier l’apparence de l’image</a:t>
            </a:r>
          </a:p>
        </p:txBody>
      </p:sp>
      <p:sp>
        <p:nvSpPr>
          <p:cNvPr id="89" name="ZoneTexte 88">
            <a:extLst>
              <a:ext uri="{FF2B5EF4-FFF2-40B4-BE49-F238E27FC236}">
                <a16:creationId xmlns:a16="http://schemas.microsoft.com/office/drawing/2014/main" id="{1D0A30D9-2F6F-4DB3-9123-CFC4C8769D1D}"/>
              </a:ext>
            </a:extLst>
          </p:cNvPr>
          <p:cNvSpPr txBox="1"/>
          <p:nvPr/>
        </p:nvSpPr>
        <p:spPr>
          <a:xfrm>
            <a:off x="5707374" y="3982594"/>
            <a:ext cx="1700323" cy="646331"/>
          </a:xfrm>
          <a:prstGeom prst="rect">
            <a:avLst/>
          </a:prstGeom>
          <a:noFill/>
          <a:ln w="28575">
            <a:solidFill>
              <a:srgbClr val="92D050"/>
            </a:solidFill>
          </a:ln>
        </p:spPr>
        <p:txBody>
          <a:bodyPr wrap="square" rtlCol="0">
            <a:spAutoFit/>
          </a:bodyPr>
          <a:lstStyle/>
          <a:p>
            <a:r>
              <a:rPr lang="fr-FR" dirty="0"/>
              <a:t>Pour embellir manuellement</a:t>
            </a:r>
          </a:p>
        </p:txBody>
      </p:sp>
      <p:cxnSp>
        <p:nvCxnSpPr>
          <p:cNvPr id="90" name="Connecteur droit avec flèche 89">
            <a:extLst>
              <a:ext uri="{FF2B5EF4-FFF2-40B4-BE49-F238E27FC236}">
                <a16:creationId xmlns:a16="http://schemas.microsoft.com/office/drawing/2014/main" id="{C57FC64D-EB22-49E1-B1AD-D8624B631B40}"/>
              </a:ext>
            </a:extLst>
          </p:cNvPr>
          <p:cNvCxnSpPr>
            <a:cxnSpLocks/>
            <a:endCxn id="89" idx="2"/>
          </p:cNvCxnSpPr>
          <p:nvPr/>
        </p:nvCxnSpPr>
        <p:spPr>
          <a:xfrm flipV="1">
            <a:off x="6278547" y="4628925"/>
            <a:ext cx="278989" cy="47625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 name="Espace réservé de la date 2">
            <a:extLst>
              <a:ext uri="{FF2B5EF4-FFF2-40B4-BE49-F238E27FC236}">
                <a16:creationId xmlns:a16="http://schemas.microsoft.com/office/drawing/2014/main" id="{A9C6E33B-704F-470E-B976-724987A6838C}"/>
              </a:ext>
            </a:extLst>
          </p:cNvPr>
          <p:cNvSpPr>
            <a:spLocks noGrp="1"/>
          </p:cNvSpPr>
          <p:nvPr>
            <p:ph type="dt" sz="half" idx="10"/>
          </p:nvPr>
        </p:nvSpPr>
        <p:spPr/>
        <p:txBody>
          <a:bodyPr/>
          <a:lstStyle/>
          <a:p>
            <a:fld id="{BD2E02ED-ADFB-48DB-938A-98354E4133EA}" type="datetime1">
              <a:rPr lang="fr-FR" smtClean="0"/>
              <a:t>10/02/2023</a:t>
            </a:fld>
            <a:endParaRPr lang="fr-FR"/>
          </a:p>
        </p:txBody>
      </p:sp>
      <p:sp>
        <p:nvSpPr>
          <p:cNvPr id="5" name="Espace réservé du pied de page 4">
            <a:extLst>
              <a:ext uri="{FF2B5EF4-FFF2-40B4-BE49-F238E27FC236}">
                <a16:creationId xmlns:a16="http://schemas.microsoft.com/office/drawing/2014/main" id="{88D029D0-B495-455F-8BC6-75C364D50C5C}"/>
              </a:ext>
            </a:extLst>
          </p:cNvPr>
          <p:cNvSpPr>
            <a:spLocks noGrp="1"/>
          </p:cNvSpPr>
          <p:nvPr>
            <p:ph type="ftr" sz="quarter" idx="11"/>
          </p:nvPr>
        </p:nvSpPr>
        <p:spPr/>
        <p:txBody>
          <a:bodyPr/>
          <a:lstStyle/>
          <a:p>
            <a:r>
              <a:rPr lang="fr-FR"/>
              <a:t>Initiation smartphone - 3/5 paramètres, messages, photos et autres gourmandises !</a:t>
            </a:r>
          </a:p>
        </p:txBody>
      </p:sp>
      <p:sp>
        <p:nvSpPr>
          <p:cNvPr id="6" name="Espace réservé du numéro de diapositive 5">
            <a:extLst>
              <a:ext uri="{FF2B5EF4-FFF2-40B4-BE49-F238E27FC236}">
                <a16:creationId xmlns:a16="http://schemas.microsoft.com/office/drawing/2014/main" id="{AF88A58D-C890-460B-9D51-E947ADA46DEE}"/>
              </a:ext>
            </a:extLst>
          </p:cNvPr>
          <p:cNvSpPr>
            <a:spLocks noGrp="1"/>
          </p:cNvSpPr>
          <p:nvPr>
            <p:ph type="sldNum" sz="quarter" idx="12"/>
          </p:nvPr>
        </p:nvSpPr>
        <p:spPr/>
        <p:txBody>
          <a:bodyPr/>
          <a:lstStyle/>
          <a:p>
            <a:fld id="{214B496C-A674-488F-82D3-A6592634C02D}" type="slidenum">
              <a:rPr lang="fr-FR" smtClean="0"/>
              <a:t>12</a:t>
            </a:fld>
            <a:endParaRPr lang="fr-FR"/>
          </a:p>
        </p:txBody>
      </p:sp>
    </p:spTree>
    <p:extLst>
      <p:ext uri="{BB962C8B-B14F-4D97-AF65-F5344CB8AC3E}">
        <p14:creationId xmlns:p14="http://schemas.microsoft.com/office/powerpoint/2010/main" val="2662946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DFF11F8-FB4B-4826-8CBC-4CEC33DF0794}"/>
              </a:ext>
            </a:extLst>
          </p:cNvPr>
          <p:cNvPicPr>
            <a:picLocks noChangeAspect="1"/>
          </p:cNvPicPr>
          <p:nvPr/>
        </p:nvPicPr>
        <p:blipFill rotWithShape="1">
          <a:blip r:embed="rId3">
            <a:extLst>
              <a:ext uri="{28A0092B-C50C-407E-A947-70E740481C1C}">
                <a14:useLocalDpi xmlns:a14="http://schemas.microsoft.com/office/drawing/2010/main" val="0"/>
              </a:ext>
            </a:extLst>
          </a:blip>
          <a:srcRect t="6019" b="6813"/>
          <a:stretch/>
        </p:blipFill>
        <p:spPr>
          <a:xfrm>
            <a:off x="2667000" y="1042595"/>
            <a:ext cx="2743199" cy="5313755"/>
          </a:xfrm>
          <a:prstGeom prst="rect">
            <a:avLst/>
          </a:prstGeom>
        </p:spPr>
      </p:pic>
      <p:sp>
        <p:nvSpPr>
          <p:cNvPr id="2" name="Titre 1">
            <a:extLst>
              <a:ext uri="{FF2B5EF4-FFF2-40B4-BE49-F238E27FC236}">
                <a16:creationId xmlns:a16="http://schemas.microsoft.com/office/drawing/2014/main" id="{75610375-4C71-4959-A2B5-E5A46C3F813E}"/>
              </a:ext>
            </a:extLst>
          </p:cNvPr>
          <p:cNvSpPr>
            <a:spLocks noGrp="1"/>
          </p:cNvSpPr>
          <p:nvPr>
            <p:ph type="title"/>
          </p:nvPr>
        </p:nvSpPr>
        <p:spPr>
          <a:xfrm>
            <a:off x="838200" y="-76091"/>
            <a:ext cx="10515600" cy="1325563"/>
          </a:xfrm>
        </p:spPr>
        <p:txBody>
          <a:bodyPr>
            <a:normAutofit/>
          </a:bodyPr>
          <a:lstStyle/>
          <a:p>
            <a:pPr algn="ctr"/>
            <a:r>
              <a:rPr lang="fr-FR" sz="3200" dirty="0"/>
              <a:t>📷 Zoom sur les </a:t>
            </a:r>
            <a:r>
              <a:rPr lang="fr-FR" sz="3200" b="1" dirty="0">
                <a:solidFill>
                  <a:srgbClr val="92D050"/>
                </a:solidFill>
              </a:rPr>
              <a:t>photos</a:t>
            </a:r>
            <a:endParaRPr lang="fr-FR" sz="4000" b="1" dirty="0">
              <a:solidFill>
                <a:srgbClr val="92D050"/>
              </a:solidFill>
            </a:endParaRPr>
          </a:p>
        </p:txBody>
      </p:sp>
      <p:cxnSp>
        <p:nvCxnSpPr>
          <p:cNvPr id="4" name="Connecteur droit 3">
            <a:extLst>
              <a:ext uri="{FF2B5EF4-FFF2-40B4-BE49-F238E27FC236}">
                <a16:creationId xmlns:a16="http://schemas.microsoft.com/office/drawing/2014/main" id="{9B569A57-4152-4192-9E35-EE1E58A0BDC5}"/>
              </a:ext>
            </a:extLst>
          </p:cNvPr>
          <p:cNvCxnSpPr/>
          <p:nvPr/>
        </p:nvCxnSpPr>
        <p:spPr>
          <a:xfrm>
            <a:off x="838200" y="989088"/>
            <a:ext cx="10515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F690F716-F53D-4E10-A81D-E62F249E0323}"/>
              </a:ext>
            </a:extLst>
          </p:cNvPr>
          <p:cNvSpPr txBox="1"/>
          <p:nvPr/>
        </p:nvSpPr>
        <p:spPr>
          <a:xfrm>
            <a:off x="867696" y="1016088"/>
            <a:ext cx="1767219" cy="461665"/>
          </a:xfrm>
          <a:prstGeom prst="rect">
            <a:avLst/>
          </a:prstGeom>
          <a:solidFill>
            <a:srgbClr val="92D050"/>
          </a:solidFill>
          <a:ln w="28575">
            <a:solidFill>
              <a:srgbClr val="92D050"/>
            </a:solidFill>
          </a:ln>
        </p:spPr>
        <p:txBody>
          <a:bodyPr wrap="square" rtlCol="0">
            <a:spAutoFit/>
          </a:bodyPr>
          <a:lstStyle/>
          <a:p>
            <a:pPr algn="ctr"/>
            <a:r>
              <a:rPr lang="fr-FR" sz="2400" b="1" dirty="0">
                <a:solidFill>
                  <a:schemeClr val="bg1"/>
                </a:solidFill>
              </a:rPr>
              <a:t>🖼  Galerie</a:t>
            </a:r>
          </a:p>
        </p:txBody>
      </p:sp>
      <p:sp>
        <p:nvSpPr>
          <p:cNvPr id="42" name="Ellipse 41">
            <a:extLst>
              <a:ext uri="{FF2B5EF4-FFF2-40B4-BE49-F238E27FC236}">
                <a16:creationId xmlns:a16="http://schemas.microsoft.com/office/drawing/2014/main" id="{5D2799ED-DBAF-4507-8FB8-2EB532C4AE51}"/>
              </a:ext>
            </a:extLst>
          </p:cNvPr>
          <p:cNvSpPr/>
          <p:nvPr/>
        </p:nvSpPr>
        <p:spPr>
          <a:xfrm>
            <a:off x="2507226" y="3773197"/>
            <a:ext cx="1767553" cy="2149222"/>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a:extLst>
              <a:ext uri="{FF2B5EF4-FFF2-40B4-BE49-F238E27FC236}">
                <a16:creationId xmlns:a16="http://schemas.microsoft.com/office/drawing/2014/main" id="{03813E39-570D-4367-A60C-6F4895BB7089}"/>
              </a:ext>
            </a:extLst>
          </p:cNvPr>
          <p:cNvSpPr txBox="1"/>
          <p:nvPr/>
        </p:nvSpPr>
        <p:spPr>
          <a:xfrm>
            <a:off x="681873" y="3672295"/>
            <a:ext cx="1147513" cy="1200329"/>
          </a:xfrm>
          <a:prstGeom prst="rect">
            <a:avLst/>
          </a:prstGeom>
          <a:noFill/>
          <a:ln w="28575">
            <a:solidFill>
              <a:srgbClr val="92D050"/>
            </a:solidFill>
          </a:ln>
        </p:spPr>
        <p:txBody>
          <a:bodyPr wrap="square" rtlCol="0">
            <a:spAutoFit/>
          </a:bodyPr>
          <a:lstStyle/>
          <a:p>
            <a:r>
              <a:rPr lang="fr-FR" dirty="0"/>
              <a:t>Modifie l’image de votre bureau</a:t>
            </a:r>
          </a:p>
        </p:txBody>
      </p:sp>
      <p:sp>
        <p:nvSpPr>
          <p:cNvPr id="48" name="Ellipse 47">
            <a:extLst>
              <a:ext uri="{FF2B5EF4-FFF2-40B4-BE49-F238E27FC236}">
                <a16:creationId xmlns:a16="http://schemas.microsoft.com/office/drawing/2014/main" id="{EE5CF34C-E820-4676-A05E-E22656C4B891}"/>
              </a:ext>
            </a:extLst>
          </p:cNvPr>
          <p:cNvSpPr/>
          <p:nvPr/>
        </p:nvSpPr>
        <p:spPr>
          <a:xfrm>
            <a:off x="4844896" y="5894688"/>
            <a:ext cx="450203" cy="43989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7" name="Connecteur droit avec flèche 56">
            <a:extLst>
              <a:ext uri="{FF2B5EF4-FFF2-40B4-BE49-F238E27FC236}">
                <a16:creationId xmlns:a16="http://schemas.microsoft.com/office/drawing/2014/main" id="{B0C004AD-442E-40B1-B88F-44E376C84E1C}"/>
              </a:ext>
            </a:extLst>
          </p:cNvPr>
          <p:cNvCxnSpPr>
            <a:cxnSpLocks/>
            <a:stCxn id="48" idx="1"/>
            <a:endCxn id="42" idx="5"/>
          </p:cNvCxnSpPr>
          <p:nvPr/>
        </p:nvCxnSpPr>
        <p:spPr>
          <a:xfrm flipH="1" flipV="1">
            <a:off x="4015927" y="5607673"/>
            <a:ext cx="894900" cy="351437"/>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86" name="ZoneTexte 85">
            <a:extLst>
              <a:ext uri="{FF2B5EF4-FFF2-40B4-BE49-F238E27FC236}">
                <a16:creationId xmlns:a16="http://schemas.microsoft.com/office/drawing/2014/main" id="{6C64C322-B78F-4A40-B7CF-0FEA1D70D801}"/>
              </a:ext>
            </a:extLst>
          </p:cNvPr>
          <p:cNvSpPr txBox="1"/>
          <p:nvPr/>
        </p:nvSpPr>
        <p:spPr>
          <a:xfrm>
            <a:off x="684314" y="2351725"/>
            <a:ext cx="1767554" cy="923330"/>
          </a:xfrm>
          <a:prstGeom prst="rect">
            <a:avLst/>
          </a:prstGeom>
          <a:noFill/>
          <a:ln w="28575">
            <a:solidFill>
              <a:srgbClr val="92D050"/>
            </a:solidFill>
          </a:ln>
        </p:spPr>
        <p:txBody>
          <a:bodyPr wrap="square" rtlCol="0">
            <a:spAutoFit/>
          </a:bodyPr>
          <a:lstStyle/>
          <a:p>
            <a:r>
              <a:rPr lang="fr-FR" dirty="0"/>
              <a:t>Pour classer les photos dans votre téléphone</a:t>
            </a:r>
          </a:p>
        </p:txBody>
      </p:sp>
      <p:cxnSp>
        <p:nvCxnSpPr>
          <p:cNvPr id="52" name="Connecteur droit avec flèche 51">
            <a:extLst>
              <a:ext uri="{FF2B5EF4-FFF2-40B4-BE49-F238E27FC236}">
                <a16:creationId xmlns:a16="http://schemas.microsoft.com/office/drawing/2014/main" id="{A8476F5E-8529-4586-94BC-D41B7932D270}"/>
              </a:ext>
            </a:extLst>
          </p:cNvPr>
          <p:cNvCxnSpPr>
            <a:cxnSpLocks/>
            <a:endCxn id="47" idx="3"/>
          </p:cNvCxnSpPr>
          <p:nvPr/>
        </p:nvCxnSpPr>
        <p:spPr>
          <a:xfrm flipH="1" flipV="1">
            <a:off x="1829386" y="4272460"/>
            <a:ext cx="950909" cy="141809"/>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33F2D49C-EBBF-4F47-9E41-6DD63DB9435A}"/>
              </a:ext>
            </a:extLst>
          </p:cNvPr>
          <p:cNvCxnSpPr>
            <a:cxnSpLocks/>
          </p:cNvCxnSpPr>
          <p:nvPr/>
        </p:nvCxnSpPr>
        <p:spPr>
          <a:xfrm flipH="1" flipV="1">
            <a:off x="1716091" y="3247495"/>
            <a:ext cx="1147512" cy="901532"/>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0B726020-F510-4416-8ABC-EF6D12AC8528}"/>
              </a:ext>
            </a:extLst>
          </p:cNvPr>
          <p:cNvSpPr txBox="1"/>
          <p:nvPr/>
        </p:nvSpPr>
        <p:spPr>
          <a:xfrm>
            <a:off x="7430492" y="1246920"/>
            <a:ext cx="2077302" cy="461665"/>
          </a:xfrm>
          <a:prstGeom prst="rect">
            <a:avLst/>
          </a:prstGeom>
          <a:solidFill>
            <a:srgbClr val="92D050"/>
          </a:solidFill>
          <a:ln w="28575">
            <a:solidFill>
              <a:srgbClr val="92D050"/>
            </a:solidFill>
          </a:ln>
        </p:spPr>
        <p:txBody>
          <a:bodyPr wrap="square" rtlCol="0">
            <a:spAutoFit/>
          </a:bodyPr>
          <a:lstStyle/>
          <a:p>
            <a:r>
              <a:rPr lang="fr-FR" dirty="0"/>
              <a:t>💡 </a:t>
            </a:r>
            <a:r>
              <a:rPr lang="fr-FR" sz="2400" b="1" dirty="0">
                <a:solidFill>
                  <a:schemeClr val="bg1"/>
                </a:solidFill>
              </a:rPr>
              <a:t>Bon à savoir</a:t>
            </a:r>
            <a:endParaRPr lang="fr-FR" b="1" dirty="0">
              <a:solidFill>
                <a:schemeClr val="bg1"/>
              </a:solidFill>
            </a:endParaRPr>
          </a:p>
        </p:txBody>
      </p:sp>
      <p:sp>
        <p:nvSpPr>
          <p:cNvPr id="61" name="ZoneTexte 60">
            <a:extLst>
              <a:ext uri="{FF2B5EF4-FFF2-40B4-BE49-F238E27FC236}">
                <a16:creationId xmlns:a16="http://schemas.microsoft.com/office/drawing/2014/main" id="{14D53862-F390-4224-95BB-1E9D1E12BA35}"/>
              </a:ext>
            </a:extLst>
          </p:cNvPr>
          <p:cNvSpPr txBox="1"/>
          <p:nvPr/>
        </p:nvSpPr>
        <p:spPr>
          <a:xfrm>
            <a:off x="7430492" y="1722782"/>
            <a:ext cx="3923308" cy="3970318"/>
          </a:xfrm>
          <a:prstGeom prst="rect">
            <a:avLst/>
          </a:prstGeom>
          <a:noFill/>
          <a:ln w="28575">
            <a:solidFill>
              <a:srgbClr val="92D050"/>
            </a:solidFill>
          </a:ln>
        </p:spPr>
        <p:txBody>
          <a:bodyPr wrap="square" rtlCol="0">
            <a:spAutoFit/>
          </a:bodyPr>
          <a:lstStyle/>
          <a:p>
            <a:r>
              <a:rPr lang="fr-FR" dirty="0"/>
              <a:t>👉 Vous devez valider tous les changements que vous effectuez sur votre image</a:t>
            </a:r>
          </a:p>
          <a:p>
            <a:endParaRPr lang="fr-FR" dirty="0"/>
          </a:p>
          <a:p>
            <a:r>
              <a:rPr lang="fr-FR" dirty="0"/>
              <a:t>👉 si vous n’enregistrez pas vos modifications, vous revenez à la photo originale dans votre galerie</a:t>
            </a:r>
          </a:p>
          <a:p>
            <a:endParaRPr lang="fr-FR" dirty="0"/>
          </a:p>
          <a:p>
            <a:r>
              <a:rPr lang="fr-FR" dirty="0"/>
              <a:t>👉 Une copie de votre photo originale peut-être sauvegardée sur votre téléphone</a:t>
            </a:r>
          </a:p>
          <a:p>
            <a:endParaRPr lang="fr-FR" dirty="0"/>
          </a:p>
          <a:p>
            <a:r>
              <a:rPr lang="fr-FR" dirty="0"/>
              <a:t>👉 C’est en essayant que vous serez de plus en plus à l’aise</a:t>
            </a:r>
          </a:p>
        </p:txBody>
      </p:sp>
      <p:sp>
        <p:nvSpPr>
          <p:cNvPr id="3" name="Espace réservé de la date 2">
            <a:extLst>
              <a:ext uri="{FF2B5EF4-FFF2-40B4-BE49-F238E27FC236}">
                <a16:creationId xmlns:a16="http://schemas.microsoft.com/office/drawing/2014/main" id="{2A8EF42E-9221-45C0-8891-1016A005A7B6}"/>
              </a:ext>
            </a:extLst>
          </p:cNvPr>
          <p:cNvSpPr>
            <a:spLocks noGrp="1"/>
          </p:cNvSpPr>
          <p:nvPr>
            <p:ph type="dt" sz="half" idx="10"/>
          </p:nvPr>
        </p:nvSpPr>
        <p:spPr/>
        <p:txBody>
          <a:bodyPr/>
          <a:lstStyle/>
          <a:p>
            <a:fld id="{7BE52512-0405-4183-BB49-ED130F4FD004}" type="datetime1">
              <a:rPr lang="fr-FR" smtClean="0"/>
              <a:t>10/02/2023</a:t>
            </a:fld>
            <a:endParaRPr lang="fr-FR"/>
          </a:p>
        </p:txBody>
      </p:sp>
      <p:sp>
        <p:nvSpPr>
          <p:cNvPr id="6" name="Espace réservé du pied de page 5">
            <a:extLst>
              <a:ext uri="{FF2B5EF4-FFF2-40B4-BE49-F238E27FC236}">
                <a16:creationId xmlns:a16="http://schemas.microsoft.com/office/drawing/2014/main" id="{5554C4E0-4976-4EEB-8B79-2526ADD35D62}"/>
              </a:ext>
            </a:extLst>
          </p:cNvPr>
          <p:cNvSpPr>
            <a:spLocks noGrp="1"/>
          </p:cNvSpPr>
          <p:nvPr>
            <p:ph type="ftr" sz="quarter" idx="11"/>
          </p:nvPr>
        </p:nvSpPr>
        <p:spPr/>
        <p:txBody>
          <a:bodyPr/>
          <a:lstStyle/>
          <a:p>
            <a:r>
              <a:rPr lang="fr-FR"/>
              <a:t>Initiation smartphone - 3/5 paramètres, messages, photos et autres gourmandises !</a:t>
            </a:r>
          </a:p>
        </p:txBody>
      </p:sp>
      <p:sp>
        <p:nvSpPr>
          <p:cNvPr id="7" name="Espace réservé du numéro de diapositive 6">
            <a:extLst>
              <a:ext uri="{FF2B5EF4-FFF2-40B4-BE49-F238E27FC236}">
                <a16:creationId xmlns:a16="http://schemas.microsoft.com/office/drawing/2014/main" id="{E9BE9188-DFCD-4C53-B66D-B33DA52EE308}"/>
              </a:ext>
            </a:extLst>
          </p:cNvPr>
          <p:cNvSpPr>
            <a:spLocks noGrp="1"/>
          </p:cNvSpPr>
          <p:nvPr>
            <p:ph type="sldNum" sz="quarter" idx="12"/>
          </p:nvPr>
        </p:nvSpPr>
        <p:spPr/>
        <p:txBody>
          <a:bodyPr/>
          <a:lstStyle/>
          <a:p>
            <a:fld id="{214B496C-A674-488F-82D3-A6592634C02D}" type="slidenum">
              <a:rPr lang="fr-FR" smtClean="0"/>
              <a:t>13</a:t>
            </a:fld>
            <a:endParaRPr lang="fr-FR"/>
          </a:p>
        </p:txBody>
      </p:sp>
    </p:spTree>
    <p:extLst>
      <p:ext uri="{BB962C8B-B14F-4D97-AF65-F5344CB8AC3E}">
        <p14:creationId xmlns:p14="http://schemas.microsoft.com/office/powerpoint/2010/main" val="2058744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10375-4C71-4959-A2B5-E5A46C3F813E}"/>
              </a:ext>
            </a:extLst>
          </p:cNvPr>
          <p:cNvSpPr>
            <a:spLocks noGrp="1"/>
          </p:cNvSpPr>
          <p:nvPr>
            <p:ph type="title"/>
          </p:nvPr>
        </p:nvSpPr>
        <p:spPr>
          <a:xfrm>
            <a:off x="838200" y="-76091"/>
            <a:ext cx="10515600" cy="1325563"/>
          </a:xfrm>
        </p:spPr>
        <p:txBody>
          <a:bodyPr>
            <a:normAutofit/>
          </a:bodyPr>
          <a:lstStyle/>
          <a:p>
            <a:pPr algn="ctr"/>
            <a:r>
              <a:rPr lang="fr-FR" sz="3200" dirty="0"/>
              <a:t>📷 Zoom sur les </a:t>
            </a:r>
            <a:r>
              <a:rPr lang="fr-FR" sz="3200" b="1" dirty="0">
                <a:solidFill>
                  <a:srgbClr val="92D050"/>
                </a:solidFill>
              </a:rPr>
              <a:t>photos</a:t>
            </a:r>
            <a:endParaRPr lang="fr-FR" sz="4000" b="1" dirty="0">
              <a:solidFill>
                <a:srgbClr val="92D050"/>
              </a:solidFill>
            </a:endParaRPr>
          </a:p>
        </p:txBody>
      </p:sp>
      <p:cxnSp>
        <p:nvCxnSpPr>
          <p:cNvPr id="4" name="Connecteur droit 3">
            <a:extLst>
              <a:ext uri="{FF2B5EF4-FFF2-40B4-BE49-F238E27FC236}">
                <a16:creationId xmlns:a16="http://schemas.microsoft.com/office/drawing/2014/main" id="{9B569A57-4152-4192-9E35-EE1E58A0BDC5}"/>
              </a:ext>
            </a:extLst>
          </p:cNvPr>
          <p:cNvCxnSpPr/>
          <p:nvPr/>
        </p:nvCxnSpPr>
        <p:spPr>
          <a:xfrm>
            <a:off x="838200" y="989088"/>
            <a:ext cx="10515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F690F716-F53D-4E10-A81D-E62F249E0323}"/>
              </a:ext>
            </a:extLst>
          </p:cNvPr>
          <p:cNvSpPr txBox="1"/>
          <p:nvPr/>
        </p:nvSpPr>
        <p:spPr>
          <a:xfrm>
            <a:off x="867696" y="1016088"/>
            <a:ext cx="10486104" cy="461665"/>
          </a:xfrm>
          <a:prstGeom prst="rect">
            <a:avLst/>
          </a:prstGeom>
          <a:solidFill>
            <a:srgbClr val="92D050"/>
          </a:solidFill>
          <a:ln w="28575">
            <a:solidFill>
              <a:srgbClr val="92D050"/>
            </a:solidFill>
          </a:ln>
        </p:spPr>
        <p:txBody>
          <a:bodyPr wrap="square" rtlCol="0">
            <a:spAutoFit/>
          </a:bodyPr>
          <a:lstStyle/>
          <a:p>
            <a:pPr algn="ctr"/>
            <a:r>
              <a:rPr lang="fr-FR" sz="2400" b="1" dirty="0">
                <a:solidFill>
                  <a:schemeClr val="bg1"/>
                </a:solidFill>
              </a:rPr>
              <a:t>Manipulons !</a:t>
            </a:r>
          </a:p>
        </p:txBody>
      </p:sp>
      <p:sp>
        <p:nvSpPr>
          <p:cNvPr id="60" name="ZoneTexte 59">
            <a:extLst>
              <a:ext uri="{FF2B5EF4-FFF2-40B4-BE49-F238E27FC236}">
                <a16:creationId xmlns:a16="http://schemas.microsoft.com/office/drawing/2014/main" id="{0B726020-F510-4416-8ABC-EF6D12AC8528}"/>
              </a:ext>
            </a:extLst>
          </p:cNvPr>
          <p:cNvSpPr txBox="1"/>
          <p:nvPr/>
        </p:nvSpPr>
        <p:spPr>
          <a:xfrm>
            <a:off x="4038600" y="2162728"/>
            <a:ext cx="4114800" cy="3693319"/>
          </a:xfrm>
          <a:prstGeom prst="rect">
            <a:avLst/>
          </a:prstGeom>
          <a:noFill/>
          <a:ln w="28575">
            <a:solidFill>
              <a:srgbClr val="92D050"/>
            </a:solidFill>
          </a:ln>
        </p:spPr>
        <p:txBody>
          <a:bodyPr wrap="square" rtlCol="0">
            <a:spAutoFit/>
          </a:bodyPr>
          <a:lstStyle/>
          <a:p>
            <a:r>
              <a:rPr lang="fr-FR" dirty="0">
                <a:solidFill>
                  <a:schemeClr val="tx1">
                    <a:lumMod val="95000"/>
                    <a:lumOff val="5000"/>
                  </a:schemeClr>
                </a:solidFill>
              </a:rPr>
              <a:t>✔ Prenez une photo de vous (un selfie)</a:t>
            </a:r>
          </a:p>
          <a:p>
            <a:endParaRPr lang="fr-FR" dirty="0">
              <a:solidFill>
                <a:schemeClr val="tx1">
                  <a:lumMod val="95000"/>
                  <a:lumOff val="5000"/>
                </a:schemeClr>
              </a:solidFill>
            </a:endParaRPr>
          </a:p>
          <a:p>
            <a:r>
              <a:rPr lang="fr-FR" dirty="0">
                <a:solidFill>
                  <a:schemeClr val="tx1">
                    <a:lumMod val="95000"/>
                    <a:lumOff val="5000"/>
                  </a:schemeClr>
                </a:solidFill>
              </a:rPr>
              <a:t>✔ Retrouvez-la dans la galerie</a:t>
            </a:r>
          </a:p>
          <a:p>
            <a:endParaRPr lang="fr-FR" dirty="0">
              <a:solidFill>
                <a:schemeClr val="tx1">
                  <a:lumMod val="95000"/>
                  <a:lumOff val="5000"/>
                </a:schemeClr>
              </a:solidFill>
            </a:endParaRPr>
          </a:p>
          <a:p>
            <a:r>
              <a:rPr lang="fr-FR" dirty="0">
                <a:solidFill>
                  <a:schemeClr val="tx1">
                    <a:lumMod val="95000"/>
                    <a:lumOff val="5000"/>
                  </a:schemeClr>
                </a:solidFill>
              </a:rPr>
              <a:t>✔ Recadrez-la</a:t>
            </a:r>
          </a:p>
          <a:p>
            <a:endParaRPr lang="fr-FR" dirty="0">
              <a:solidFill>
                <a:schemeClr val="tx1">
                  <a:lumMod val="95000"/>
                  <a:lumOff val="5000"/>
                </a:schemeClr>
              </a:solidFill>
            </a:endParaRPr>
          </a:p>
          <a:p>
            <a:r>
              <a:rPr lang="fr-FR" dirty="0">
                <a:solidFill>
                  <a:schemeClr val="tx1">
                    <a:lumMod val="95000"/>
                    <a:lumOff val="5000"/>
                  </a:schemeClr>
                </a:solidFill>
              </a:rPr>
              <a:t>✔Passez-la en noir et blanc</a:t>
            </a:r>
          </a:p>
          <a:p>
            <a:endParaRPr lang="fr-FR" dirty="0">
              <a:solidFill>
                <a:schemeClr val="tx1">
                  <a:lumMod val="95000"/>
                  <a:lumOff val="5000"/>
                </a:schemeClr>
              </a:solidFill>
            </a:endParaRPr>
          </a:p>
          <a:p>
            <a:r>
              <a:rPr lang="fr-FR" dirty="0">
                <a:solidFill>
                  <a:schemeClr val="tx1">
                    <a:lumMod val="95000"/>
                    <a:lumOff val="5000"/>
                  </a:schemeClr>
                </a:solidFill>
              </a:rPr>
              <a:t>✔ Enregistrez vos modifications</a:t>
            </a:r>
          </a:p>
          <a:p>
            <a:endParaRPr lang="fr-FR" dirty="0">
              <a:solidFill>
                <a:schemeClr val="tx1">
                  <a:lumMod val="95000"/>
                  <a:lumOff val="5000"/>
                </a:schemeClr>
              </a:solidFill>
            </a:endParaRPr>
          </a:p>
          <a:p>
            <a:r>
              <a:rPr lang="fr-FR" dirty="0">
                <a:solidFill>
                  <a:schemeClr val="tx1">
                    <a:lumMod val="95000"/>
                    <a:lumOff val="5000"/>
                  </a:schemeClr>
                </a:solidFill>
              </a:rPr>
              <a:t>✔ Faites une vidéo</a:t>
            </a:r>
          </a:p>
          <a:p>
            <a:endParaRPr lang="fr-FR" dirty="0">
              <a:solidFill>
                <a:schemeClr val="tx1">
                  <a:lumMod val="95000"/>
                  <a:lumOff val="5000"/>
                </a:schemeClr>
              </a:solidFill>
            </a:endParaRPr>
          </a:p>
          <a:p>
            <a:r>
              <a:rPr lang="fr-FR" dirty="0">
                <a:solidFill>
                  <a:schemeClr val="tx1">
                    <a:lumMod val="95000"/>
                    <a:lumOff val="5000"/>
                  </a:schemeClr>
                </a:solidFill>
              </a:rPr>
              <a:t>✔ Supprimez-la</a:t>
            </a:r>
          </a:p>
        </p:txBody>
      </p:sp>
      <p:sp>
        <p:nvSpPr>
          <p:cNvPr id="3" name="Espace réservé de la date 2">
            <a:extLst>
              <a:ext uri="{FF2B5EF4-FFF2-40B4-BE49-F238E27FC236}">
                <a16:creationId xmlns:a16="http://schemas.microsoft.com/office/drawing/2014/main" id="{F7242148-3F0B-4E6D-8CB4-918AA308621A}"/>
              </a:ext>
            </a:extLst>
          </p:cNvPr>
          <p:cNvSpPr>
            <a:spLocks noGrp="1"/>
          </p:cNvSpPr>
          <p:nvPr>
            <p:ph type="dt" sz="half" idx="10"/>
          </p:nvPr>
        </p:nvSpPr>
        <p:spPr/>
        <p:txBody>
          <a:bodyPr/>
          <a:lstStyle/>
          <a:p>
            <a:fld id="{741C67F3-CB28-4A97-9847-64F28BFDAA99}" type="datetime1">
              <a:rPr lang="fr-FR" smtClean="0"/>
              <a:t>10/02/2023</a:t>
            </a:fld>
            <a:endParaRPr lang="fr-FR"/>
          </a:p>
        </p:txBody>
      </p:sp>
      <p:sp>
        <p:nvSpPr>
          <p:cNvPr id="5" name="Espace réservé du pied de page 4">
            <a:extLst>
              <a:ext uri="{FF2B5EF4-FFF2-40B4-BE49-F238E27FC236}">
                <a16:creationId xmlns:a16="http://schemas.microsoft.com/office/drawing/2014/main" id="{FB7C1C4A-CF9A-446F-83EB-062CFDFA169C}"/>
              </a:ext>
            </a:extLst>
          </p:cNvPr>
          <p:cNvSpPr>
            <a:spLocks noGrp="1"/>
          </p:cNvSpPr>
          <p:nvPr>
            <p:ph type="ftr" sz="quarter" idx="11"/>
          </p:nvPr>
        </p:nvSpPr>
        <p:spPr/>
        <p:txBody>
          <a:bodyPr/>
          <a:lstStyle/>
          <a:p>
            <a:r>
              <a:rPr lang="fr-FR"/>
              <a:t>Initiation smartphone - 3/5 paramètres, messages, photos et autres gourmandises !</a:t>
            </a:r>
          </a:p>
        </p:txBody>
      </p:sp>
      <p:sp>
        <p:nvSpPr>
          <p:cNvPr id="6" name="Espace réservé du numéro de diapositive 5">
            <a:extLst>
              <a:ext uri="{FF2B5EF4-FFF2-40B4-BE49-F238E27FC236}">
                <a16:creationId xmlns:a16="http://schemas.microsoft.com/office/drawing/2014/main" id="{925E427C-52A4-4960-8477-BC5A2957F042}"/>
              </a:ext>
            </a:extLst>
          </p:cNvPr>
          <p:cNvSpPr>
            <a:spLocks noGrp="1"/>
          </p:cNvSpPr>
          <p:nvPr>
            <p:ph type="sldNum" sz="quarter" idx="12"/>
          </p:nvPr>
        </p:nvSpPr>
        <p:spPr/>
        <p:txBody>
          <a:bodyPr/>
          <a:lstStyle/>
          <a:p>
            <a:fld id="{214B496C-A674-488F-82D3-A6592634C02D}" type="slidenum">
              <a:rPr lang="fr-FR" smtClean="0"/>
              <a:t>14</a:t>
            </a:fld>
            <a:endParaRPr lang="fr-FR"/>
          </a:p>
        </p:txBody>
      </p:sp>
    </p:spTree>
    <p:extLst>
      <p:ext uri="{BB962C8B-B14F-4D97-AF65-F5344CB8AC3E}">
        <p14:creationId xmlns:p14="http://schemas.microsoft.com/office/powerpoint/2010/main" val="1654321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10375-4C71-4959-A2B5-E5A46C3F813E}"/>
              </a:ext>
            </a:extLst>
          </p:cNvPr>
          <p:cNvSpPr>
            <a:spLocks noGrp="1"/>
          </p:cNvSpPr>
          <p:nvPr>
            <p:ph type="title"/>
          </p:nvPr>
        </p:nvSpPr>
        <p:spPr>
          <a:xfrm>
            <a:off x="838200" y="105066"/>
            <a:ext cx="10515600" cy="1325563"/>
          </a:xfrm>
        </p:spPr>
        <p:txBody>
          <a:bodyPr>
            <a:normAutofit/>
          </a:bodyPr>
          <a:lstStyle/>
          <a:p>
            <a:pPr algn="ctr"/>
            <a:r>
              <a:rPr lang="fr-FR" sz="3200" dirty="0"/>
              <a:t>📩 Zoom sur les </a:t>
            </a:r>
            <a:r>
              <a:rPr lang="fr-FR" sz="3200" b="1" dirty="0">
                <a:solidFill>
                  <a:srgbClr val="92D050"/>
                </a:solidFill>
              </a:rPr>
              <a:t>messages</a:t>
            </a:r>
            <a:endParaRPr lang="fr-FR" sz="4000" b="1" dirty="0">
              <a:solidFill>
                <a:srgbClr val="92D050"/>
              </a:solidFill>
            </a:endParaRPr>
          </a:p>
        </p:txBody>
      </p:sp>
      <p:cxnSp>
        <p:nvCxnSpPr>
          <p:cNvPr id="4" name="Connecteur droit 3">
            <a:extLst>
              <a:ext uri="{FF2B5EF4-FFF2-40B4-BE49-F238E27FC236}">
                <a16:creationId xmlns:a16="http://schemas.microsoft.com/office/drawing/2014/main" id="{9B569A57-4152-4192-9E35-EE1E58A0BDC5}"/>
              </a:ext>
            </a:extLst>
          </p:cNvPr>
          <p:cNvCxnSpPr/>
          <p:nvPr/>
        </p:nvCxnSpPr>
        <p:spPr>
          <a:xfrm>
            <a:off x="838200" y="1166069"/>
            <a:ext cx="10515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ED476D69-74C2-44E8-921E-69869A19F130}"/>
              </a:ext>
            </a:extLst>
          </p:cNvPr>
          <p:cNvSpPr txBox="1"/>
          <p:nvPr/>
        </p:nvSpPr>
        <p:spPr>
          <a:xfrm>
            <a:off x="3038094" y="3429000"/>
            <a:ext cx="6115812" cy="461665"/>
          </a:xfrm>
          <a:prstGeom prst="rect">
            <a:avLst/>
          </a:prstGeom>
          <a:solidFill>
            <a:srgbClr val="92D050"/>
          </a:solidFill>
          <a:ln w="28575">
            <a:solidFill>
              <a:srgbClr val="92D050"/>
            </a:solidFill>
          </a:ln>
        </p:spPr>
        <p:txBody>
          <a:bodyPr wrap="square" rtlCol="0">
            <a:spAutoFit/>
          </a:bodyPr>
          <a:lstStyle/>
          <a:p>
            <a:pPr algn="ctr"/>
            <a:r>
              <a:rPr lang="fr-FR" sz="2400" b="1" dirty="0">
                <a:solidFill>
                  <a:schemeClr val="bg1"/>
                </a:solidFill>
              </a:rPr>
              <a:t>🧐 Envoyer / recevoir et compagnie !</a:t>
            </a:r>
          </a:p>
        </p:txBody>
      </p:sp>
      <p:sp>
        <p:nvSpPr>
          <p:cNvPr id="3" name="Espace réservé de la date 2">
            <a:extLst>
              <a:ext uri="{FF2B5EF4-FFF2-40B4-BE49-F238E27FC236}">
                <a16:creationId xmlns:a16="http://schemas.microsoft.com/office/drawing/2014/main" id="{66CC9E9D-6CF9-43BE-B33A-EE2B75F219F5}"/>
              </a:ext>
            </a:extLst>
          </p:cNvPr>
          <p:cNvSpPr>
            <a:spLocks noGrp="1"/>
          </p:cNvSpPr>
          <p:nvPr>
            <p:ph type="dt" sz="half" idx="10"/>
          </p:nvPr>
        </p:nvSpPr>
        <p:spPr/>
        <p:txBody>
          <a:bodyPr/>
          <a:lstStyle/>
          <a:p>
            <a:fld id="{8CF69A53-69A4-4AFF-9FCF-2DE5A3E15779}" type="datetime1">
              <a:rPr lang="fr-FR" smtClean="0"/>
              <a:t>10/02/2023</a:t>
            </a:fld>
            <a:endParaRPr lang="fr-FR"/>
          </a:p>
        </p:txBody>
      </p:sp>
      <p:sp>
        <p:nvSpPr>
          <p:cNvPr id="5" name="Espace réservé du pied de page 4">
            <a:extLst>
              <a:ext uri="{FF2B5EF4-FFF2-40B4-BE49-F238E27FC236}">
                <a16:creationId xmlns:a16="http://schemas.microsoft.com/office/drawing/2014/main" id="{7BD154D7-D06B-4FE0-ABCA-E467EEB3E596}"/>
              </a:ext>
            </a:extLst>
          </p:cNvPr>
          <p:cNvSpPr>
            <a:spLocks noGrp="1"/>
          </p:cNvSpPr>
          <p:nvPr>
            <p:ph type="ftr" sz="quarter" idx="11"/>
          </p:nvPr>
        </p:nvSpPr>
        <p:spPr/>
        <p:txBody>
          <a:bodyPr/>
          <a:lstStyle/>
          <a:p>
            <a:r>
              <a:rPr lang="fr-FR"/>
              <a:t>Initiation smartphone - 3/5 paramètres, messages, photos et autres gourmandises !</a:t>
            </a:r>
          </a:p>
        </p:txBody>
      </p:sp>
      <p:sp>
        <p:nvSpPr>
          <p:cNvPr id="6" name="Espace réservé du numéro de diapositive 5">
            <a:extLst>
              <a:ext uri="{FF2B5EF4-FFF2-40B4-BE49-F238E27FC236}">
                <a16:creationId xmlns:a16="http://schemas.microsoft.com/office/drawing/2014/main" id="{29AF31B7-77B3-4F84-912A-83277254C8EB}"/>
              </a:ext>
            </a:extLst>
          </p:cNvPr>
          <p:cNvSpPr>
            <a:spLocks noGrp="1"/>
          </p:cNvSpPr>
          <p:nvPr>
            <p:ph type="sldNum" sz="quarter" idx="12"/>
          </p:nvPr>
        </p:nvSpPr>
        <p:spPr/>
        <p:txBody>
          <a:bodyPr/>
          <a:lstStyle/>
          <a:p>
            <a:fld id="{214B496C-A674-488F-82D3-A6592634C02D}" type="slidenum">
              <a:rPr lang="fr-FR" smtClean="0"/>
              <a:t>15</a:t>
            </a:fld>
            <a:endParaRPr lang="fr-FR"/>
          </a:p>
        </p:txBody>
      </p:sp>
    </p:spTree>
    <p:extLst>
      <p:ext uri="{BB962C8B-B14F-4D97-AF65-F5344CB8AC3E}">
        <p14:creationId xmlns:p14="http://schemas.microsoft.com/office/powerpoint/2010/main" val="1605711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365E317F-B362-4AB4-820E-944A748FE493}"/>
              </a:ext>
            </a:extLst>
          </p:cNvPr>
          <p:cNvSpPr txBox="1"/>
          <p:nvPr/>
        </p:nvSpPr>
        <p:spPr>
          <a:xfrm>
            <a:off x="500078" y="935015"/>
            <a:ext cx="4725794" cy="5386090"/>
          </a:xfrm>
          <a:prstGeom prst="rect">
            <a:avLst/>
          </a:prstGeom>
          <a:noFill/>
          <a:ln w="28575">
            <a:solidFill>
              <a:srgbClr val="92D050"/>
            </a:solidFill>
          </a:ln>
        </p:spPr>
        <p:txBody>
          <a:bodyPr wrap="square" rtlCol="0">
            <a:spAutoFit/>
          </a:bodyPr>
          <a:lstStyle/>
          <a:p>
            <a:r>
              <a:rPr lang="fr-FR" dirty="0"/>
              <a:t>👉 Quand vous cliquez sur votre application de messages, vous retrouvez vos </a:t>
            </a:r>
            <a:r>
              <a:rPr lang="fr-FR" sz="2000" b="1" dirty="0">
                <a:solidFill>
                  <a:srgbClr val="92D050"/>
                </a:solidFill>
              </a:rPr>
              <a:t>conversations</a:t>
            </a:r>
            <a:endParaRPr lang="fr-FR" b="1" dirty="0">
              <a:solidFill>
                <a:srgbClr val="92D050"/>
              </a:solidFill>
            </a:endParaRPr>
          </a:p>
          <a:p>
            <a:endParaRPr lang="fr-FR" dirty="0"/>
          </a:p>
          <a:p>
            <a:r>
              <a:rPr lang="fr-FR" dirty="0"/>
              <a:t>👉 Le numéro de téléphone ou le nom du contact s’affiche, puis une partie du dernier message, ainsi que que le jour/l’heure de ce message</a:t>
            </a:r>
          </a:p>
          <a:p>
            <a:endParaRPr lang="fr-FR" dirty="0"/>
          </a:p>
          <a:p>
            <a:r>
              <a:rPr lang="fr-FR" dirty="0"/>
              <a:t>👉A gauche de votre conversation vous pouvez trouver des images, lettres : cela correspond à ce que vous avez enregistré dans vos contacts</a:t>
            </a:r>
          </a:p>
          <a:p>
            <a:endParaRPr lang="fr-FR" dirty="0"/>
          </a:p>
          <a:p>
            <a:r>
              <a:rPr lang="fr-FR" dirty="0"/>
              <a:t>👉 Si le texte est en gras, c’est que vous ne l’avez pas encore lu.</a:t>
            </a:r>
          </a:p>
          <a:p>
            <a:endParaRPr lang="fr-FR" dirty="0"/>
          </a:p>
          <a:p>
            <a:r>
              <a:rPr lang="fr-FR" dirty="0"/>
              <a:t>👉 La barre de recherche vous permet de cherche des contacts ou des mots pour retrouver des messages précis dans vos conversations.</a:t>
            </a:r>
          </a:p>
        </p:txBody>
      </p:sp>
      <p:sp>
        <p:nvSpPr>
          <p:cNvPr id="2" name="Titre 1">
            <a:extLst>
              <a:ext uri="{FF2B5EF4-FFF2-40B4-BE49-F238E27FC236}">
                <a16:creationId xmlns:a16="http://schemas.microsoft.com/office/drawing/2014/main" id="{75610375-4C71-4959-A2B5-E5A46C3F813E}"/>
              </a:ext>
            </a:extLst>
          </p:cNvPr>
          <p:cNvSpPr>
            <a:spLocks noGrp="1"/>
          </p:cNvSpPr>
          <p:nvPr>
            <p:ph type="title"/>
          </p:nvPr>
        </p:nvSpPr>
        <p:spPr>
          <a:xfrm>
            <a:off x="894735" y="-170344"/>
            <a:ext cx="10515600" cy="1325563"/>
          </a:xfrm>
        </p:spPr>
        <p:txBody>
          <a:bodyPr>
            <a:normAutofit/>
          </a:bodyPr>
          <a:lstStyle/>
          <a:p>
            <a:pPr algn="ctr"/>
            <a:r>
              <a:rPr lang="fr-FR" sz="3200" dirty="0"/>
              <a:t>📩 Zoom sur les </a:t>
            </a:r>
            <a:r>
              <a:rPr lang="fr-FR" sz="3200" b="1" dirty="0">
                <a:solidFill>
                  <a:srgbClr val="92D050"/>
                </a:solidFill>
              </a:rPr>
              <a:t>messages</a:t>
            </a:r>
            <a:endParaRPr lang="fr-FR" sz="4000" b="1" dirty="0">
              <a:solidFill>
                <a:srgbClr val="92D050"/>
              </a:solidFill>
            </a:endParaRPr>
          </a:p>
        </p:txBody>
      </p:sp>
      <p:cxnSp>
        <p:nvCxnSpPr>
          <p:cNvPr id="4" name="Connecteur droit 3">
            <a:extLst>
              <a:ext uri="{FF2B5EF4-FFF2-40B4-BE49-F238E27FC236}">
                <a16:creationId xmlns:a16="http://schemas.microsoft.com/office/drawing/2014/main" id="{9B569A57-4152-4192-9E35-EE1E58A0BDC5}"/>
              </a:ext>
            </a:extLst>
          </p:cNvPr>
          <p:cNvCxnSpPr>
            <a:cxnSpLocks/>
          </p:cNvCxnSpPr>
          <p:nvPr/>
        </p:nvCxnSpPr>
        <p:spPr>
          <a:xfrm>
            <a:off x="500078" y="935015"/>
            <a:ext cx="11304914"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545F6EC0-3FF7-4126-907F-C081FE47F459}"/>
              </a:ext>
            </a:extLst>
          </p:cNvPr>
          <p:cNvPicPr>
            <a:picLocks noChangeAspect="1"/>
          </p:cNvPicPr>
          <p:nvPr/>
        </p:nvPicPr>
        <p:blipFill rotWithShape="1">
          <a:blip r:embed="rId3">
            <a:extLst>
              <a:ext uri="{28A0092B-C50C-407E-A947-70E740481C1C}">
                <a14:useLocalDpi xmlns:a14="http://schemas.microsoft.com/office/drawing/2010/main" val="0"/>
              </a:ext>
            </a:extLst>
          </a:blip>
          <a:srcRect t="4516" b="6726"/>
          <a:stretch/>
        </p:blipFill>
        <p:spPr>
          <a:xfrm>
            <a:off x="5110008" y="950592"/>
            <a:ext cx="3339897" cy="5370513"/>
          </a:xfrm>
          <a:prstGeom prst="rect">
            <a:avLst/>
          </a:prstGeom>
        </p:spPr>
      </p:pic>
      <p:sp>
        <p:nvSpPr>
          <p:cNvPr id="6" name="Ellipse 5">
            <a:extLst>
              <a:ext uri="{FF2B5EF4-FFF2-40B4-BE49-F238E27FC236}">
                <a16:creationId xmlns:a16="http://schemas.microsoft.com/office/drawing/2014/main" id="{6D76AEE2-03C3-4206-BA6B-4E5B07A925BD}"/>
              </a:ext>
            </a:extLst>
          </p:cNvPr>
          <p:cNvSpPr/>
          <p:nvPr/>
        </p:nvSpPr>
        <p:spPr>
          <a:xfrm>
            <a:off x="6422768" y="1070528"/>
            <a:ext cx="714375" cy="182008"/>
          </a:xfrm>
          <a:prstGeom prst="ellipse">
            <a:avLst/>
          </a:prstGeom>
          <a:solidFill>
            <a:srgbClr val="EEF2FB"/>
          </a:solidFill>
          <a:ln>
            <a:solidFill>
              <a:srgbClr val="EEF2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ECD80E18-DC7E-4721-8639-F18B683D25A2}"/>
              </a:ext>
            </a:extLst>
          </p:cNvPr>
          <p:cNvSpPr/>
          <p:nvPr/>
        </p:nvSpPr>
        <p:spPr>
          <a:xfrm>
            <a:off x="5927448" y="1497181"/>
            <a:ext cx="714375" cy="18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9E89D186-AA49-4B08-8112-57EAC7F8F109}"/>
              </a:ext>
            </a:extLst>
          </p:cNvPr>
          <p:cNvSpPr/>
          <p:nvPr/>
        </p:nvSpPr>
        <p:spPr>
          <a:xfrm>
            <a:off x="5884535" y="2238706"/>
            <a:ext cx="714375" cy="18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19C4DFE6-5C86-4719-AFD8-277477F04441}"/>
              </a:ext>
            </a:extLst>
          </p:cNvPr>
          <p:cNvSpPr/>
          <p:nvPr/>
        </p:nvSpPr>
        <p:spPr>
          <a:xfrm>
            <a:off x="5957927" y="2686912"/>
            <a:ext cx="714375" cy="18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8280F40D-6793-4722-A9B3-551488A2CD6A}"/>
              </a:ext>
            </a:extLst>
          </p:cNvPr>
          <p:cNvSpPr/>
          <p:nvPr/>
        </p:nvSpPr>
        <p:spPr>
          <a:xfrm>
            <a:off x="5957926" y="3230893"/>
            <a:ext cx="714375" cy="18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6C68C451-776A-49AB-A99C-64B276E83999}"/>
              </a:ext>
            </a:extLst>
          </p:cNvPr>
          <p:cNvSpPr/>
          <p:nvPr/>
        </p:nvSpPr>
        <p:spPr>
          <a:xfrm>
            <a:off x="5957925" y="3720107"/>
            <a:ext cx="714375" cy="18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2D278686-1B67-49E0-B6E6-E457729AAF67}"/>
              </a:ext>
            </a:extLst>
          </p:cNvPr>
          <p:cNvSpPr/>
          <p:nvPr/>
        </p:nvSpPr>
        <p:spPr>
          <a:xfrm>
            <a:off x="5957924" y="4223080"/>
            <a:ext cx="714375" cy="18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D89FEC02-E82C-4C97-A1F5-338D9488F24E}"/>
              </a:ext>
            </a:extLst>
          </p:cNvPr>
          <p:cNvSpPr/>
          <p:nvPr/>
        </p:nvSpPr>
        <p:spPr>
          <a:xfrm>
            <a:off x="5957924" y="4712294"/>
            <a:ext cx="714375" cy="18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042F85B5-F720-4E6C-9BCC-0C01B60CB76A}"/>
              </a:ext>
            </a:extLst>
          </p:cNvPr>
          <p:cNvSpPr/>
          <p:nvPr/>
        </p:nvSpPr>
        <p:spPr>
          <a:xfrm>
            <a:off x="6152535" y="5193294"/>
            <a:ext cx="714375" cy="18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460F2E56-8152-450E-90C4-2EC83773C71E}"/>
              </a:ext>
            </a:extLst>
          </p:cNvPr>
          <p:cNvSpPr/>
          <p:nvPr/>
        </p:nvSpPr>
        <p:spPr>
          <a:xfrm>
            <a:off x="6234102" y="5715000"/>
            <a:ext cx="273378" cy="12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CFB04623-45B5-4536-9055-0884633B3A41}"/>
              </a:ext>
            </a:extLst>
          </p:cNvPr>
          <p:cNvSpPr/>
          <p:nvPr/>
        </p:nvSpPr>
        <p:spPr>
          <a:xfrm>
            <a:off x="6535610" y="3436188"/>
            <a:ext cx="273378" cy="12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F14BD9EC-5938-4529-ABCC-A332DDDF226D}"/>
              </a:ext>
            </a:extLst>
          </p:cNvPr>
          <p:cNvSpPr/>
          <p:nvPr/>
        </p:nvSpPr>
        <p:spPr>
          <a:xfrm>
            <a:off x="7000454" y="5373055"/>
            <a:ext cx="467146" cy="18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7A400E2-0C1F-4841-BF95-A6B197AD4580}"/>
              </a:ext>
            </a:extLst>
          </p:cNvPr>
          <p:cNvSpPr/>
          <p:nvPr/>
        </p:nvSpPr>
        <p:spPr>
          <a:xfrm>
            <a:off x="7000454" y="2840046"/>
            <a:ext cx="954826" cy="253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avec flèche 24">
            <a:extLst>
              <a:ext uri="{FF2B5EF4-FFF2-40B4-BE49-F238E27FC236}">
                <a16:creationId xmlns:a16="http://schemas.microsoft.com/office/drawing/2014/main" id="{B224DE6B-8FFC-4E0C-9419-219CC15FD119}"/>
              </a:ext>
            </a:extLst>
          </p:cNvPr>
          <p:cNvCxnSpPr>
            <a:cxnSpLocks/>
          </p:cNvCxnSpPr>
          <p:nvPr/>
        </p:nvCxnSpPr>
        <p:spPr>
          <a:xfrm flipH="1" flipV="1">
            <a:off x="7674257" y="5004390"/>
            <a:ext cx="40569" cy="839724"/>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7C820E03-DA8B-496B-B956-BE7F8B6BC6B7}"/>
              </a:ext>
            </a:extLst>
          </p:cNvPr>
          <p:cNvSpPr txBox="1"/>
          <p:nvPr/>
        </p:nvSpPr>
        <p:spPr>
          <a:xfrm>
            <a:off x="6449537" y="4281146"/>
            <a:ext cx="2141356" cy="646331"/>
          </a:xfrm>
          <a:prstGeom prst="rect">
            <a:avLst/>
          </a:prstGeom>
          <a:solidFill>
            <a:schemeClr val="accent6">
              <a:lumMod val="20000"/>
              <a:lumOff val="80000"/>
            </a:schemeClr>
          </a:solidFill>
          <a:ln w="28575">
            <a:solidFill>
              <a:srgbClr val="92D050"/>
            </a:solidFill>
          </a:ln>
        </p:spPr>
        <p:txBody>
          <a:bodyPr wrap="square" rtlCol="0">
            <a:spAutoFit/>
          </a:bodyPr>
          <a:lstStyle/>
          <a:p>
            <a:r>
              <a:rPr lang="fr-FR" dirty="0"/>
              <a:t>Permet d’écrire un nouveau message</a:t>
            </a:r>
          </a:p>
        </p:txBody>
      </p:sp>
      <p:cxnSp>
        <p:nvCxnSpPr>
          <p:cNvPr id="38" name="Connecteur droit avec flèche 37">
            <a:extLst>
              <a:ext uri="{FF2B5EF4-FFF2-40B4-BE49-F238E27FC236}">
                <a16:creationId xmlns:a16="http://schemas.microsoft.com/office/drawing/2014/main" id="{5B783ADA-10E2-41EE-AB77-A7D160FC9C5A}"/>
              </a:ext>
            </a:extLst>
          </p:cNvPr>
          <p:cNvCxnSpPr>
            <a:cxnSpLocks/>
            <a:stCxn id="26" idx="0"/>
            <a:endCxn id="36" idx="1"/>
          </p:cNvCxnSpPr>
          <p:nvPr/>
        </p:nvCxnSpPr>
        <p:spPr>
          <a:xfrm flipV="1">
            <a:off x="7520215" y="3828841"/>
            <a:ext cx="1661742" cy="452305"/>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e 48">
            <a:extLst>
              <a:ext uri="{FF2B5EF4-FFF2-40B4-BE49-F238E27FC236}">
                <a16:creationId xmlns:a16="http://schemas.microsoft.com/office/drawing/2014/main" id="{CA986B8F-31B4-4AB7-9E8D-9BD5FCF94D30}"/>
              </a:ext>
            </a:extLst>
          </p:cNvPr>
          <p:cNvGrpSpPr/>
          <p:nvPr/>
        </p:nvGrpSpPr>
        <p:grpSpPr>
          <a:xfrm>
            <a:off x="9181957" y="1352865"/>
            <a:ext cx="2228378" cy="4951951"/>
            <a:chOff x="9181957" y="1192854"/>
            <a:chExt cx="2228378" cy="4951951"/>
          </a:xfrm>
        </p:grpSpPr>
        <p:pic>
          <p:nvPicPr>
            <p:cNvPr id="36" name="Image 35">
              <a:extLst>
                <a:ext uri="{FF2B5EF4-FFF2-40B4-BE49-F238E27FC236}">
                  <a16:creationId xmlns:a16="http://schemas.microsoft.com/office/drawing/2014/main" id="{20D4AE51-1262-4FA1-A9E4-51273DA8B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1957" y="1192854"/>
              <a:ext cx="2228378" cy="4951951"/>
            </a:xfrm>
            <a:prstGeom prst="rect">
              <a:avLst/>
            </a:prstGeom>
          </p:spPr>
        </p:pic>
        <p:sp>
          <p:nvSpPr>
            <p:cNvPr id="42" name="Rectangle 41">
              <a:extLst>
                <a:ext uri="{FF2B5EF4-FFF2-40B4-BE49-F238E27FC236}">
                  <a16:creationId xmlns:a16="http://schemas.microsoft.com/office/drawing/2014/main" id="{E7F62B19-2C4A-4C4E-BF29-C0219BCF9E43}"/>
                </a:ext>
              </a:extLst>
            </p:cNvPr>
            <p:cNvSpPr/>
            <p:nvPr/>
          </p:nvSpPr>
          <p:spPr>
            <a:xfrm>
              <a:off x="10038785" y="3246992"/>
              <a:ext cx="857815" cy="18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94D87DC3-F786-4C51-B994-57440F7E1FA4}"/>
                </a:ext>
              </a:extLst>
            </p:cNvPr>
            <p:cNvSpPr/>
            <p:nvPr/>
          </p:nvSpPr>
          <p:spPr>
            <a:xfrm>
              <a:off x="9695885" y="3383293"/>
              <a:ext cx="857815" cy="18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62B1B9A8-2336-4704-8ADA-6B814EAD814A}"/>
                </a:ext>
              </a:extLst>
            </p:cNvPr>
            <p:cNvSpPr/>
            <p:nvPr/>
          </p:nvSpPr>
          <p:spPr>
            <a:xfrm>
              <a:off x="9695885" y="3931023"/>
              <a:ext cx="857815" cy="18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25138284-E292-443E-987E-4B1C02163EF3}"/>
                </a:ext>
              </a:extLst>
            </p:cNvPr>
            <p:cNvSpPr/>
            <p:nvPr/>
          </p:nvSpPr>
          <p:spPr>
            <a:xfrm>
              <a:off x="9835802" y="3811111"/>
              <a:ext cx="857815" cy="18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3907BFDF-6A80-400F-B7BC-F4FD0F2E4279}"/>
                </a:ext>
              </a:extLst>
            </p:cNvPr>
            <p:cNvSpPr/>
            <p:nvPr/>
          </p:nvSpPr>
          <p:spPr>
            <a:xfrm>
              <a:off x="9695885" y="2859815"/>
              <a:ext cx="857815" cy="18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7BCE3759-ED4C-4948-9AFB-420637079A9D}"/>
              </a:ext>
            </a:extLst>
          </p:cNvPr>
          <p:cNvSpPr>
            <a:spLocks noGrp="1"/>
          </p:cNvSpPr>
          <p:nvPr>
            <p:ph type="dt" sz="half" idx="10"/>
          </p:nvPr>
        </p:nvSpPr>
        <p:spPr/>
        <p:txBody>
          <a:bodyPr/>
          <a:lstStyle/>
          <a:p>
            <a:fld id="{3D9B0CF3-1F71-4283-AA8C-85664659020E}" type="datetime1">
              <a:rPr lang="fr-FR" smtClean="0"/>
              <a:t>10/02/2023</a:t>
            </a:fld>
            <a:endParaRPr lang="fr-FR"/>
          </a:p>
        </p:txBody>
      </p:sp>
      <p:sp>
        <p:nvSpPr>
          <p:cNvPr id="7" name="Espace réservé du pied de page 6">
            <a:extLst>
              <a:ext uri="{FF2B5EF4-FFF2-40B4-BE49-F238E27FC236}">
                <a16:creationId xmlns:a16="http://schemas.microsoft.com/office/drawing/2014/main" id="{63DADC02-D7C2-486C-BD1B-8FCC94506815}"/>
              </a:ext>
            </a:extLst>
          </p:cNvPr>
          <p:cNvSpPr>
            <a:spLocks noGrp="1"/>
          </p:cNvSpPr>
          <p:nvPr>
            <p:ph type="ftr" sz="quarter" idx="11"/>
          </p:nvPr>
        </p:nvSpPr>
        <p:spPr/>
        <p:txBody>
          <a:bodyPr/>
          <a:lstStyle/>
          <a:p>
            <a:r>
              <a:rPr lang="fr-FR"/>
              <a:t>Initiation smartphone - 3/5 paramètres, messages, photos et autres gourmandises !</a:t>
            </a:r>
          </a:p>
        </p:txBody>
      </p:sp>
      <p:sp>
        <p:nvSpPr>
          <p:cNvPr id="8" name="Espace réservé du numéro de diapositive 7">
            <a:extLst>
              <a:ext uri="{FF2B5EF4-FFF2-40B4-BE49-F238E27FC236}">
                <a16:creationId xmlns:a16="http://schemas.microsoft.com/office/drawing/2014/main" id="{304A99C2-F441-47F5-A4BD-01CEB8FFBA38}"/>
              </a:ext>
            </a:extLst>
          </p:cNvPr>
          <p:cNvSpPr>
            <a:spLocks noGrp="1"/>
          </p:cNvSpPr>
          <p:nvPr>
            <p:ph type="sldNum" sz="quarter" idx="12"/>
          </p:nvPr>
        </p:nvSpPr>
        <p:spPr/>
        <p:txBody>
          <a:bodyPr/>
          <a:lstStyle/>
          <a:p>
            <a:fld id="{214B496C-A674-488F-82D3-A6592634C02D}" type="slidenum">
              <a:rPr lang="fr-FR" smtClean="0"/>
              <a:t>16</a:t>
            </a:fld>
            <a:endParaRPr lang="fr-FR"/>
          </a:p>
        </p:txBody>
      </p:sp>
    </p:spTree>
    <p:extLst>
      <p:ext uri="{BB962C8B-B14F-4D97-AF65-F5344CB8AC3E}">
        <p14:creationId xmlns:p14="http://schemas.microsoft.com/office/powerpoint/2010/main" val="2290915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10375-4C71-4959-A2B5-E5A46C3F813E}"/>
              </a:ext>
            </a:extLst>
          </p:cNvPr>
          <p:cNvSpPr>
            <a:spLocks noGrp="1"/>
          </p:cNvSpPr>
          <p:nvPr>
            <p:ph type="title"/>
          </p:nvPr>
        </p:nvSpPr>
        <p:spPr>
          <a:xfrm>
            <a:off x="894735" y="-170344"/>
            <a:ext cx="10515600" cy="1325563"/>
          </a:xfrm>
        </p:spPr>
        <p:txBody>
          <a:bodyPr>
            <a:normAutofit/>
          </a:bodyPr>
          <a:lstStyle/>
          <a:p>
            <a:pPr algn="ctr"/>
            <a:r>
              <a:rPr lang="fr-FR" sz="3200" dirty="0"/>
              <a:t>📩 Zoom sur les </a:t>
            </a:r>
            <a:r>
              <a:rPr lang="fr-FR" sz="3200" b="1" dirty="0">
                <a:solidFill>
                  <a:srgbClr val="92D050"/>
                </a:solidFill>
              </a:rPr>
              <a:t>messages</a:t>
            </a:r>
            <a:endParaRPr lang="fr-FR" sz="4000" b="1" dirty="0">
              <a:solidFill>
                <a:srgbClr val="92D050"/>
              </a:solidFill>
            </a:endParaRPr>
          </a:p>
        </p:txBody>
      </p:sp>
      <p:cxnSp>
        <p:nvCxnSpPr>
          <p:cNvPr id="4" name="Connecteur droit 3">
            <a:extLst>
              <a:ext uri="{FF2B5EF4-FFF2-40B4-BE49-F238E27FC236}">
                <a16:creationId xmlns:a16="http://schemas.microsoft.com/office/drawing/2014/main" id="{9B569A57-4152-4192-9E35-EE1E58A0BDC5}"/>
              </a:ext>
            </a:extLst>
          </p:cNvPr>
          <p:cNvCxnSpPr>
            <a:cxnSpLocks/>
          </p:cNvCxnSpPr>
          <p:nvPr/>
        </p:nvCxnSpPr>
        <p:spPr>
          <a:xfrm>
            <a:off x="500078" y="935015"/>
            <a:ext cx="11304914"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1D0B1AF0-50CB-45A0-9FC9-8DBC6E797C74}"/>
              </a:ext>
            </a:extLst>
          </p:cNvPr>
          <p:cNvPicPr>
            <a:picLocks noChangeAspect="1"/>
          </p:cNvPicPr>
          <p:nvPr/>
        </p:nvPicPr>
        <p:blipFill rotWithShape="1">
          <a:blip r:embed="rId3">
            <a:extLst>
              <a:ext uri="{28A0092B-C50C-407E-A947-70E740481C1C}">
                <a14:useLocalDpi xmlns:a14="http://schemas.microsoft.com/office/drawing/2010/main" val="0"/>
              </a:ext>
            </a:extLst>
          </a:blip>
          <a:srcRect t="4241" b="5788"/>
          <a:stretch/>
        </p:blipFill>
        <p:spPr>
          <a:xfrm>
            <a:off x="8840735" y="1055525"/>
            <a:ext cx="2753660" cy="5505483"/>
          </a:xfrm>
          <a:prstGeom prst="rect">
            <a:avLst/>
          </a:prstGeom>
        </p:spPr>
      </p:pic>
      <p:sp>
        <p:nvSpPr>
          <p:cNvPr id="27" name="Ellipse 26">
            <a:extLst>
              <a:ext uri="{FF2B5EF4-FFF2-40B4-BE49-F238E27FC236}">
                <a16:creationId xmlns:a16="http://schemas.microsoft.com/office/drawing/2014/main" id="{2E2D667F-FE78-48FA-95BE-787B3A3D7DDB}"/>
              </a:ext>
            </a:extLst>
          </p:cNvPr>
          <p:cNvSpPr/>
          <p:nvPr/>
        </p:nvSpPr>
        <p:spPr>
          <a:xfrm>
            <a:off x="11144192" y="1491284"/>
            <a:ext cx="450203" cy="43989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B6D07255-B2FF-4F3F-866A-CCEAB13A474E}"/>
              </a:ext>
            </a:extLst>
          </p:cNvPr>
          <p:cNvSpPr/>
          <p:nvPr/>
        </p:nvSpPr>
        <p:spPr>
          <a:xfrm>
            <a:off x="10652208" y="1049386"/>
            <a:ext cx="450203" cy="43989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B8FE11B6-C0EF-446F-8226-E7B14CAFDAD0}"/>
              </a:ext>
            </a:extLst>
          </p:cNvPr>
          <p:cNvSpPr/>
          <p:nvPr/>
        </p:nvSpPr>
        <p:spPr>
          <a:xfrm>
            <a:off x="9296268" y="1434945"/>
            <a:ext cx="863956" cy="43989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B629A07E-D62E-4F8A-A5CA-9298F57DB309}"/>
              </a:ext>
            </a:extLst>
          </p:cNvPr>
          <p:cNvSpPr/>
          <p:nvPr/>
        </p:nvSpPr>
        <p:spPr>
          <a:xfrm>
            <a:off x="9158515" y="4316031"/>
            <a:ext cx="423759" cy="43989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656E571D-82C8-453D-96BA-5C4F771C3906}"/>
              </a:ext>
            </a:extLst>
          </p:cNvPr>
          <p:cNvSpPr/>
          <p:nvPr/>
        </p:nvSpPr>
        <p:spPr>
          <a:xfrm>
            <a:off x="11151501" y="4358674"/>
            <a:ext cx="361225" cy="397255"/>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a:extLst>
              <a:ext uri="{FF2B5EF4-FFF2-40B4-BE49-F238E27FC236}">
                <a16:creationId xmlns:a16="http://schemas.microsoft.com/office/drawing/2014/main" id="{9ACE7055-8336-40B5-A9B6-40154416A58F}"/>
              </a:ext>
            </a:extLst>
          </p:cNvPr>
          <p:cNvPicPr>
            <a:picLocks noChangeAspect="1"/>
          </p:cNvPicPr>
          <p:nvPr/>
        </p:nvPicPr>
        <p:blipFill rotWithShape="1">
          <a:blip r:embed="rId4">
            <a:extLst>
              <a:ext uri="{28A0092B-C50C-407E-A947-70E740481C1C}">
                <a14:useLocalDpi xmlns:a14="http://schemas.microsoft.com/office/drawing/2010/main" val="0"/>
              </a:ext>
            </a:extLst>
          </a:blip>
          <a:srcRect t="59063"/>
          <a:stretch/>
        </p:blipFill>
        <p:spPr>
          <a:xfrm>
            <a:off x="4397829" y="1058906"/>
            <a:ext cx="3627262" cy="3299768"/>
          </a:xfrm>
          <a:prstGeom prst="rect">
            <a:avLst/>
          </a:prstGeom>
        </p:spPr>
      </p:pic>
      <p:cxnSp>
        <p:nvCxnSpPr>
          <p:cNvPr id="33" name="Connecteur droit avec flèche 32">
            <a:extLst>
              <a:ext uri="{FF2B5EF4-FFF2-40B4-BE49-F238E27FC236}">
                <a16:creationId xmlns:a16="http://schemas.microsoft.com/office/drawing/2014/main" id="{1390E5B4-8868-4DF6-9CC3-C37710C7696C}"/>
              </a:ext>
            </a:extLst>
          </p:cNvPr>
          <p:cNvCxnSpPr>
            <a:cxnSpLocks/>
            <a:stCxn id="30" idx="0"/>
            <a:endCxn id="32" idx="3"/>
          </p:cNvCxnSpPr>
          <p:nvPr/>
        </p:nvCxnSpPr>
        <p:spPr>
          <a:xfrm flipH="1" flipV="1">
            <a:off x="8025091" y="2708790"/>
            <a:ext cx="1345304" cy="1607241"/>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7" name="Ellipse 36">
            <a:extLst>
              <a:ext uri="{FF2B5EF4-FFF2-40B4-BE49-F238E27FC236}">
                <a16:creationId xmlns:a16="http://schemas.microsoft.com/office/drawing/2014/main" id="{216B9830-5767-4B08-994C-FE1C84094076}"/>
              </a:ext>
            </a:extLst>
          </p:cNvPr>
          <p:cNvSpPr/>
          <p:nvPr/>
        </p:nvSpPr>
        <p:spPr>
          <a:xfrm>
            <a:off x="8747049" y="4387341"/>
            <a:ext cx="423759" cy="43989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9" name="Image 38">
            <a:extLst>
              <a:ext uri="{FF2B5EF4-FFF2-40B4-BE49-F238E27FC236}">
                <a16:creationId xmlns:a16="http://schemas.microsoft.com/office/drawing/2014/main" id="{76D59C87-6A38-4521-844A-4DD6E85C1BF2}"/>
              </a:ext>
            </a:extLst>
          </p:cNvPr>
          <p:cNvPicPr>
            <a:picLocks noChangeAspect="1"/>
          </p:cNvPicPr>
          <p:nvPr/>
        </p:nvPicPr>
        <p:blipFill rotWithShape="1">
          <a:blip r:embed="rId5">
            <a:extLst>
              <a:ext uri="{28A0092B-C50C-407E-A947-70E740481C1C}">
                <a14:useLocalDpi xmlns:a14="http://schemas.microsoft.com/office/drawing/2010/main" val="0"/>
              </a:ext>
            </a:extLst>
          </a:blip>
          <a:srcRect t="57355" b="6693"/>
          <a:stretch/>
        </p:blipFill>
        <p:spPr>
          <a:xfrm>
            <a:off x="611677" y="3422384"/>
            <a:ext cx="3627262" cy="2897981"/>
          </a:xfrm>
          <a:prstGeom prst="rect">
            <a:avLst/>
          </a:prstGeom>
        </p:spPr>
      </p:pic>
      <p:cxnSp>
        <p:nvCxnSpPr>
          <p:cNvPr id="41" name="Connecteur droit avec flèche 40">
            <a:extLst>
              <a:ext uri="{FF2B5EF4-FFF2-40B4-BE49-F238E27FC236}">
                <a16:creationId xmlns:a16="http://schemas.microsoft.com/office/drawing/2014/main" id="{7DCEF3A3-630B-4C4C-8304-B4ADA8ACE4C1}"/>
              </a:ext>
            </a:extLst>
          </p:cNvPr>
          <p:cNvCxnSpPr>
            <a:cxnSpLocks/>
            <a:stCxn id="37" idx="2"/>
            <a:endCxn id="39" idx="3"/>
          </p:cNvCxnSpPr>
          <p:nvPr/>
        </p:nvCxnSpPr>
        <p:spPr>
          <a:xfrm flipH="1">
            <a:off x="4238939" y="4607290"/>
            <a:ext cx="4508110" cy="264085"/>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407260A8-ED20-4619-84EB-3928A5CDCF64}"/>
              </a:ext>
            </a:extLst>
          </p:cNvPr>
          <p:cNvSpPr txBox="1"/>
          <p:nvPr/>
        </p:nvSpPr>
        <p:spPr>
          <a:xfrm>
            <a:off x="4641463" y="4911403"/>
            <a:ext cx="2909074" cy="646331"/>
          </a:xfrm>
          <a:prstGeom prst="rect">
            <a:avLst/>
          </a:prstGeom>
          <a:noFill/>
          <a:ln w="28575">
            <a:solidFill>
              <a:srgbClr val="92D050"/>
            </a:solidFill>
          </a:ln>
        </p:spPr>
        <p:txBody>
          <a:bodyPr wrap="square" rtlCol="0">
            <a:spAutoFit/>
          </a:bodyPr>
          <a:lstStyle/>
          <a:p>
            <a:r>
              <a:rPr lang="fr-FR" dirty="0"/>
              <a:t>Permet de sélectionner plus d’options</a:t>
            </a:r>
          </a:p>
        </p:txBody>
      </p:sp>
      <p:sp>
        <p:nvSpPr>
          <p:cNvPr id="45" name="ZoneTexte 44">
            <a:extLst>
              <a:ext uri="{FF2B5EF4-FFF2-40B4-BE49-F238E27FC236}">
                <a16:creationId xmlns:a16="http://schemas.microsoft.com/office/drawing/2014/main" id="{CDCD1C67-BE4D-49A6-9E6F-543578CE0C80}"/>
              </a:ext>
            </a:extLst>
          </p:cNvPr>
          <p:cNvSpPr txBox="1"/>
          <p:nvPr/>
        </p:nvSpPr>
        <p:spPr>
          <a:xfrm>
            <a:off x="1508458" y="1110188"/>
            <a:ext cx="2909074" cy="646331"/>
          </a:xfrm>
          <a:prstGeom prst="rect">
            <a:avLst/>
          </a:prstGeom>
          <a:noFill/>
          <a:ln w="28575">
            <a:solidFill>
              <a:srgbClr val="92D050"/>
            </a:solidFill>
          </a:ln>
        </p:spPr>
        <p:txBody>
          <a:bodyPr wrap="square" rtlCol="0">
            <a:spAutoFit/>
          </a:bodyPr>
          <a:lstStyle/>
          <a:p>
            <a:r>
              <a:rPr lang="fr-FR" dirty="0"/>
              <a:t>Permet de joindre une image au message.</a:t>
            </a:r>
          </a:p>
        </p:txBody>
      </p:sp>
      <p:sp>
        <p:nvSpPr>
          <p:cNvPr id="46" name="ZoneTexte 45">
            <a:extLst>
              <a:ext uri="{FF2B5EF4-FFF2-40B4-BE49-F238E27FC236}">
                <a16:creationId xmlns:a16="http://schemas.microsoft.com/office/drawing/2014/main" id="{BAF6D05D-6314-4D1E-A6CF-ED2F90765C8D}"/>
              </a:ext>
            </a:extLst>
          </p:cNvPr>
          <p:cNvSpPr txBox="1"/>
          <p:nvPr/>
        </p:nvSpPr>
        <p:spPr>
          <a:xfrm>
            <a:off x="4417532" y="2572280"/>
            <a:ext cx="1648399" cy="369332"/>
          </a:xfrm>
          <a:prstGeom prst="rect">
            <a:avLst/>
          </a:prstGeom>
          <a:solidFill>
            <a:schemeClr val="accent6">
              <a:lumMod val="20000"/>
              <a:lumOff val="80000"/>
            </a:schemeClr>
          </a:solidFill>
          <a:ln w="28575">
            <a:solidFill>
              <a:srgbClr val="92D050"/>
            </a:solidFill>
          </a:ln>
        </p:spPr>
        <p:txBody>
          <a:bodyPr wrap="square" rtlCol="0">
            <a:spAutoFit/>
          </a:bodyPr>
          <a:lstStyle/>
          <a:p>
            <a:r>
              <a:rPr lang="fr-FR" dirty="0"/>
              <a:t>Nouvelle photo</a:t>
            </a:r>
          </a:p>
        </p:txBody>
      </p:sp>
      <p:sp>
        <p:nvSpPr>
          <p:cNvPr id="47" name="ZoneTexte 46">
            <a:extLst>
              <a:ext uri="{FF2B5EF4-FFF2-40B4-BE49-F238E27FC236}">
                <a16:creationId xmlns:a16="http://schemas.microsoft.com/office/drawing/2014/main" id="{348BBB96-79AF-4DC3-A9F2-321088E7A8BB}"/>
              </a:ext>
            </a:extLst>
          </p:cNvPr>
          <p:cNvSpPr txBox="1"/>
          <p:nvPr/>
        </p:nvSpPr>
        <p:spPr>
          <a:xfrm>
            <a:off x="10327301" y="3050745"/>
            <a:ext cx="1648399" cy="923330"/>
          </a:xfrm>
          <a:prstGeom prst="rect">
            <a:avLst/>
          </a:prstGeom>
          <a:noFill/>
          <a:ln w="28575">
            <a:solidFill>
              <a:srgbClr val="92D050"/>
            </a:solidFill>
          </a:ln>
        </p:spPr>
        <p:txBody>
          <a:bodyPr wrap="square" rtlCol="0">
            <a:spAutoFit/>
          </a:bodyPr>
          <a:lstStyle/>
          <a:p>
            <a:r>
              <a:rPr lang="fr-FR" dirty="0"/>
              <a:t>Joindre un enregistrement vocal</a:t>
            </a:r>
          </a:p>
        </p:txBody>
      </p:sp>
      <p:cxnSp>
        <p:nvCxnSpPr>
          <p:cNvPr id="48" name="Connecteur droit avec flèche 47">
            <a:extLst>
              <a:ext uri="{FF2B5EF4-FFF2-40B4-BE49-F238E27FC236}">
                <a16:creationId xmlns:a16="http://schemas.microsoft.com/office/drawing/2014/main" id="{96F75665-4530-470F-9DFD-5243631DEA3D}"/>
              </a:ext>
            </a:extLst>
          </p:cNvPr>
          <p:cNvCxnSpPr>
            <a:cxnSpLocks/>
            <a:stCxn id="31" idx="0"/>
            <a:endCxn id="47" idx="2"/>
          </p:cNvCxnSpPr>
          <p:nvPr/>
        </p:nvCxnSpPr>
        <p:spPr>
          <a:xfrm flipH="1" flipV="1">
            <a:off x="11151501" y="3974075"/>
            <a:ext cx="180613" cy="384599"/>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1" name="ZoneTexte 50">
            <a:extLst>
              <a:ext uri="{FF2B5EF4-FFF2-40B4-BE49-F238E27FC236}">
                <a16:creationId xmlns:a16="http://schemas.microsoft.com/office/drawing/2014/main" id="{FF543003-44E7-4660-83AB-5D345FF627F0}"/>
              </a:ext>
            </a:extLst>
          </p:cNvPr>
          <p:cNvSpPr txBox="1"/>
          <p:nvPr/>
        </p:nvSpPr>
        <p:spPr>
          <a:xfrm>
            <a:off x="9944522" y="316108"/>
            <a:ext cx="2035785" cy="369332"/>
          </a:xfrm>
          <a:prstGeom prst="rect">
            <a:avLst/>
          </a:prstGeom>
          <a:noFill/>
          <a:ln w="28575">
            <a:solidFill>
              <a:srgbClr val="92D050"/>
            </a:solidFill>
          </a:ln>
        </p:spPr>
        <p:txBody>
          <a:bodyPr wrap="square" rtlCol="0">
            <a:spAutoFit/>
          </a:bodyPr>
          <a:lstStyle/>
          <a:p>
            <a:r>
              <a:rPr lang="fr-FR" dirty="0"/>
              <a:t>Appeler ce contact</a:t>
            </a:r>
          </a:p>
        </p:txBody>
      </p:sp>
      <p:cxnSp>
        <p:nvCxnSpPr>
          <p:cNvPr id="52" name="Connecteur droit avec flèche 51">
            <a:extLst>
              <a:ext uri="{FF2B5EF4-FFF2-40B4-BE49-F238E27FC236}">
                <a16:creationId xmlns:a16="http://schemas.microsoft.com/office/drawing/2014/main" id="{23A921BC-5A3B-4F04-8703-BCCCC640932C}"/>
              </a:ext>
            </a:extLst>
          </p:cNvPr>
          <p:cNvCxnSpPr>
            <a:cxnSpLocks/>
            <a:stCxn id="28" idx="0"/>
            <a:endCxn id="51" idx="2"/>
          </p:cNvCxnSpPr>
          <p:nvPr/>
        </p:nvCxnSpPr>
        <p:spPr>
          <a:xfrm flipV="1">
            <a:off x="10877310" y="685440"/>
            <a:ext cx="85105" cy="363946"/>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6" name="ZoneTexte 55">
            <a:extLst>
              <a:ext uri="{FF2B5EF4-FFF2-40B4-BE49-F238E27FC236}">
                <a16:creationId xmlns:a16="http://schemas.microsoft.com/office/drawing/2014/main" id="{F90B60BE-ADC5-4C0E-B6D2-214A5A823A2E}"/>
              </a:ext>
            </a:extLst>
          </p:cNvPr>
          <p:cNvSpPr txBox="1"/>
          <p:nvPr/>
        </p:nvSpPr>
        <p:spPr>
          <a:xfrm>
            <a:off x="9283865" y="2082964"/>
            <a:ext cx="2736686" cy="646331"/>
          </a:xfrm>
          <a:prstGeom prst="rect">
            <a:avLst/>
          </a:prstGeom>
          <a:noFill/>
          <a:ln w="28575">
            <a:solidFill>
              <a:srgbClr val="92D050"/>
            </a:solidFill>
          </a:ln>
        </p:spPr>
        <p:txBody>
          <a:bodyPr wrap="square" rtlCol="0">
            <a:spAutoFit/>
          </a:bodyPr>
          <a:lstStyle/>
          <a:p>
            <a:r>
              <a:rPr lang="fr-FR" dirty="0"/>
              <a:t>Ajouter d’autres personnes à la conversation</a:t>
            </a:r>
          </a:p>
        </p:txBody>
      </p:sp>
      <p:cxnSp>
        <p:nvCxnSpPr>
          <p:cNvPr id="57" name="Connecteur droit avec flèche 56">
            <a:extLst>
              <a:ext uri="{FF2B5EF4-FFF2-40B4-BE49-F238E27FC236}">
                <a16:creationId xmlns:a16="http://schemas.microsoft.com/office/drawing/2014/main" id="{B8FCCC53-71DC-4F0E-A724-46C184D878AE}"/>
              </a:ext>
            </a:extLst>
          </p:cNvPr>
          <p:cNvCxnSpPr>
            <a:cxnSpLocks/>
            <a:stCxn id="27" idx="2"/>
            <a:endCxn id="56" idx="0"/>
          </p:cNvCxnSpPr>
          <p:nvPr/>
        </p:nvCxnSpPr>
        <p:spPr>
          <a:xfrm flipH="1">
            <a:off x="10652208" y="1711233"/>
            <a:ext cx="491984" cy="371731"/>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ACD4729A-95B3-44A8-8642-A038B70B0482}"/>
              </a:ext>
            </a:extLst>
          </p:cNvPr>
          <p:cNvCxnSpPr>
            <a:cxnSpLocks/>
            <a:stCxn id="51" idx="1"/>
            <a:endCxn id="29" idx="0"/>
          </p:cNvCxnSpPr>
          <p:nvPr/>
        </p:nvCxnSpPr>
        <p:spPr>
          <a:xfrm flipH="1">
            <a:off x="9728246" y="500774"/>
            <a:ext cx="216276" cy="934171"/>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 name="Espace réservé de la date 2">
            <a:extLst>
              <a:ext uri="{FF2B5EF4-FFF2-40B4-BE49-F238E27FC236}">
                <a16:creationId xmlns:a16="http://schemas.microsoft.com/office/drawing/2014/main" id="{271813BE-D3F9-4E11-8D35-E66A9DC42B0F}"/>
              </a:ext>
            </a:extLst>
          </p:cNvPr>
          <p:cNvSpPr>
            <a:spLocks noGrp="1"/>
          </p:cNvSpPr>
          <p:nvPr>
            <p:ph type="dt" sz="half" idx="10"/>
          </p:nvPr>
        </p:nvSpPr>
        <p:spPr/>
        <p:txBody>
          <a:bodyPr/>
          <a:lstStyle/>
          <a:p>
            <a:fld id="{F1B8B5C5-3D84-4350-B11D-FE1D1985FB8E}" type="datetime1">
              <a:rPr lang="fr-FR" smtClean="0"/>
              <a:t>10/02/2023</a:t>
            </a:fld>
            <a:endParaRPr lang="fr-FR"/>
          </a:p>
        </p:txBody>
      </p:sp>
      <p:sp>
        <p:nvSpPr>
          <p:cNvPr id="5" name="Espace réservé du pied de page 4">
            <a:extLst>
              <a:ext uri="{FF2B5EF4-FFF2-40B4-BE49-F238E27FC236}">
                <a16:creationId xmlns:a16="http://schemas.microsoft.com/office/drawing/2014/main" id="{3420CFB7-4D66-4810-BBE1-8AA762A4BC1B}"/>
              </a:ext>
            </a:extLst>
          </p:cNvPr>
          <p:cNvSpPr>
            <a:spLocks noGrp="1"/>
          </p:cNvSpPr>
          <p:nvPr>
            <p:ph type="ftr" sz="quarter" idx="11"/>
          </p:nvPr>
        </p:nvSpPr>
        <p:spPr/>
        <p:txBody>
          <a:bodyPr/>
          <a:lstStyle/>
          <a:p>
            <a:r>
              <a:rPr lang="fr-FR"/>
              <a:t>Initiation smartphone - 3/5 paramètres, messages, photos et autres gourmandises !</a:t>
            </a:r>
          </a:p>
        </p:txBody>
      </p:sp>
      <p:sp>
        <p:nvSpPr>
          <p:cNvPr id="6" name="Espace réservé du numéro de diapositive 5">
            <a:extLst>
              <a:ext uri="{FF2B5EF4-FFF2-40B4-BE49-F238E27FC236}">
                <a16:creationId xmlns:a16="http://schemas.microsoft.com/office/drawing/2014/main" id="{A6231D01-8E1D-46AE-BC39-6D3CC21AA83C}"/>
              </a:ext>
            </a:extLst>
          </p:cNvPr>
          <p:cNvSpPr>
            <a:spLocks noGrp="1"/>
          </p:cNvSpPr>
          <p:nvPr>
            <p:ph type="sldNum" sz="quarter" idx="12"/>
          </p:nvPr>
        </p:nvSpPr>
        <p:spPr/>
        <p:txBody>
          <a:bodyPr/>
          <a:lstStyle/>
          <a:p>
            <a:fld id="{214B496C-A674-488F-82D3-A6592634C02D}" type="slidenum">
              <a:rPr lang="fr-FR" smtClean="0"/>
              <a:t>17</a:t>
            </a:fld>
            <a:endParaRPr lang="fr-FR"/>
          </a:p>
        </p:txBody>
      </p:sp>
    </p:spTree>
    <p:extLst>
      <p:ext uri="{BB962C8B-B14F-4D97-AF65-F5344CB8AC3E}">
        <p14:creationId xmlns:p14="http://schemas.microsoft.com/office/powerpoint/2010/main" val="1730262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365E317F-B362-4AB4-820E-944A748FE493}"/>
              </a:ext>
            </a:extLst>
          </p:cNvPr>
          <p:cNvSpPr txBox="1"/>
          <p:nvPr/>
        </p:nvSpPr>
        <p:spPr>
          <a:xfrm>
            <a:off x="381933" y="1070528"/>
            <a:ext cx="4071695" cy="3139321"/>
          </a:xfrm>
          <a:prstGeom prst="rect">
            <a:avLst/>
          </a:prstGeom>
          <a:noFill/>
          <a:ln w="28575">
            <a:solidFill>
              <a:srgbClr val="92D050"/>
            </a:solidFill>
          </a:ln>
        </p:spPr>
        <p:txBody>
          <a:bodyPr wrap="square" rtlCol="0">
            <a:spAutoFit/>
          </a:bodyPr>
          <a:lstStyle/>
          <a:p>
            <a:r>
              <a:rPr lang="fr-FR" dirty="0"/>
              <a:t>💡 En cliquant longuement sur une conversation, vous faîtes apparaitre des options :</a:t>
            </a:r>
          </a:p>
          <a:p>
            <a:endParaRPr lang="fr-FR" dirty="0"/>
          </a:p>
          <a:p>
            <a:r>
              <a:rPr lang="fr-FR" dirty="0"/>
              <a:t>🗑 </a:t>
            </a:r>
            <a:r>
              <a:rPr lang="fr-FR" b="1" dirty="0">
                <a:solidFill>
                  <a:srgbClr val="92D050"/>
                </a:solidFill>
              </a:rPr>
              <a:t>Supprimer</a:t>
            </a:r>
            <a:r>
              <a:rPr lang="fr-FR" dirty="0"/>
              <a:t> la conversation</a:t>
            </a:r>
          </a:p>
          <a:p>
            <a:endParaRPr lang="fr-FR" dirty="0"/>
          </a:p>
          <a:p>
            <a:r>
              <a:rPr lang="fr-FR" dirty="0"/>
              <a:t>📂 </a:t>
            </a:r>
            <a:r>
              <a:rPr lang="fr-FR" b="1" dirty="0">
                <a:solidFill>
                  <a:srgbClr val="92D050"/>
                </a:solidFill>
              </a:rPr>
              <a:t>L’archiver </a:t>
            </a:r>
          </a:p>
          <a:p>
            <a:endParaRPr lang="fr-FR" dirty="0"/>
          </a:p>
          <a:p>
            <a:r>
              <a:rPr lang="fr-FR" dirty="0"/>
              <a:t>📌 </a:t>
            </a:r>
            <a:r>
              <a:rPr lang="fr-FR" b="1" dirty="0">
                <a:solidFill>
                  <a:srgbClr val="92D050"/>
                </a:solidFill>
              </a:rPr>
              <a:t>L’épingler</a:t>
            </a:r>
            <a:r>
              <a:rPr lang="fr-FR" dirty="0"/>
              <a:t> (elle apparaîtra en haut de vos conversations)</a:t>
            </a:r>
          </a:p>
          <a:p>
            <a:endParaRPr lang="fr-FR" dirty="0"/>
          </a:p>
        </p:txBody>
      </p:sp>
      <p:sp>
        <p:nvSpPr>
          <p:cNvPr id="2" name="Titre 1">
            <a:extLst>
              <a:ext uri="{FF2B5EF4-FFF2-40B4-BE49-F238E27FC236}">
                <a16:creationId xmlns:a16="http://schemas.microsoft.com/office/drawing/2014/main" id="{75610375-4C71-4959-A2B5-E5A46C3F813E}"/>
              </a:ext>
            </a:extLst>
          </p:cNvPr>
          <p:cNvSpPr>
            <a:spLocks noGrp="1"/>
          </p:cNvSpPr>
          <p:nvPr>
            <p:ph type="title"/>
          </p:nvPr>
        </p:nvSpPr>
        <p:spPr>
          <a:xfrm>
            <a:off x="894735" y="-170344"/>
            <a:ext cx="10515600" cy="1325563"/>
          </a:xfrm>
        </p:spPr>
        <p:txBody>
          <a:bodyPr>
            <a:normAutofit/>
          </a:bodyPr>
          <a:lstStyle/>
          <a:p>
            <a:pPr algn="ctr"/>
            <a:r>
              <a:rPr lang="fr-FR" sz="3200" dirty="0"/>
              <a:t>📩 Zoom sur les </a:t>
            </a:r>
            <a:r>
              <a:rPr lang="fr-FR" sz="3200" b="1" dirty="0">
                <a:solidFill>
                  <a:srgbClr val="92D050"/>
                </a:solidFill>
              </a:rPr>
              <a:t>messages</a:t>
            </a:r>
            <a:endParaRPr lang="fr-FR" sz="4000" b="1" dirty="0">
              <a:solidFill>
                <a:srgbClr val="92D050"/>
              </a:solidFill>
            </a:endParaRPr>
          </a:p>
        </p:txBody>
      </p:sp>
      <p:cxnSp>
        <p:nvCxnSpPr>
          <p:cNvPr id="4" name="Connecteur droit 3">
            <a:extLst>
              <a:ext uri="{FF2B5EF4-FFF2-40B4-BE49-F238E27FC236}">
                <a16:creationId xmlns:a16="http://schemas.microsoft.com/office/drawing/2014/main" id="{9B569A57-4152-4192-9E35-EE1E58A0BDC5}"/>
              </a:ext>
            </a:extLst>
          </p:cNvPr>
          <p:cNvCxnSpPr>
            <a:cxnSpLocks/>
          </p:cNvCxnSpPr>
          <p:nvPr/>
        </p:nvCxnSpPr>
        <p:spPr>
          <a:xfrm>
            <a:off x="500078" y="935015"/>
            <a:ext cx="11304914"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545F6EC0-3FF7-4126-907F-C081FE47F459}"/>
              </a:ext>
            </a:extLst>
          </p:cNvPr>
          <p:cNvPicPr>
            <a:picLocks noChangeAspect="1"/>
          </p:cNvPicPr>
          <p:nvPr/>
        </p:nvPicPr>
        <p:blipFill rotWithShape="1">
          <a:blip r:embed="rId3">
            <a:extLst>
              <a:ext uri="{28A0092B-C50C-407E-A947-70E740481C1C}">
                <a14:useLocalDpi xmlns:a14="http://schemas.microsoft.com/office/drawing/2010/main" val="0"/>
              </a:ext>
            </a:extLst>
          </a:blip>
          <a:srcRect t="4516" b="6726"/>
          <a:stretch/>
        </p:blipFill>
        <p:spPr>
          <a:xfrm>
            <a:off x="4482586" y="985837"/>
            <a:ext cx="3339897" cy="5370513"/>
          </a:xfrm>
          <a:prstGeom prst="rect">
            <a:avLst/>
          </a:prstGeom>
        </p:spPr>
      </p:pic>
      <p:sp>
        <p:nvSpPr>
          <p:cNvPr id="6" name="Ellipse 5">
            <a:extLst>
              <a:ext uri="{FF2B5EF4-FFF2-40B4-BE49-F238E27FC236}">
                <a16:creationId xmlns:a16="http://schemas.microsoft.com/office/drawing/2014/main" id="{6D76AEE2-03C3-4206-BA6B-4E5B07A925BD}"/>
              </a:ext>
            </a:extLst>
          </p:cNvPr>
          <p:cNvSpPr/>
          <p:nvPr/>
        </p:nvSpPr>
        <p:spPr>
          <a:xfrm>
            <a:off x="6422768" y="1070528"/>
            <a:ext cx="714375" cy="182008"/>
          </a:xfrm>
          <a:prstGeom prst="ellipse">
            <a:avLst/>
          </a:prstGeom>
          <a:solidFill>
            <a:srgbClr val="EEF2FB"/>
          </a:solidFill>
          <a:ln>
            <a:solidFill>
              <a:srgbClr val="EEF2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ECD80E18-DC7E-4721-8639-F18B683D25A2}"/>
              </a:ext>
            </a:extLst>
          </p:cNvPr>
          <p:cNvSpPr/>
          <p:nvPr/>
        </p:nvSpPr>
        <p:spPr>
          <a:xfrm>
            <a:off x="5927448" y="1497181"/>
            <a:ext cx="714375" cy="18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9E89D186-AA49-4B08-8112-57EAC7F8F109}"/>
              </a:ext>
            </a:extLst>
          </p:cNvPr>
          <p:cNvSpPr/>
          <p:nvPr/>
        </p:nvSpPr>
        <p:spPr>
          <a:xfrm>
            <a:off x="5884535" y="2238706"/>
            <a:ext cx="714375" cy="18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19C4DFE6-5C86-4719-AFD8-277477F04441}"/>
              </a:ext>
            </a:extLst>
          </p:cNvPr>
          <p:cNvSpPr/>
          <p:nvPr/>
        </p:nvSpPr>
        <p:spPr>
          <a:xfrm>
            <a:off x="5957927" y="2686912"/>
            <a:ext cx="714375" cy="18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8280F40D-6793-4722-A9B3-551488A2CD6A}"/>
              </a:ext>
            </a:extLst>
          </p:cNvPr>
          <p:cNvSpPr/>
          <p:nvPr/>
        </p:nvSpPr>
        <p:spPr>
          <a:xfrm>
            <a:off x="5957926" y="3230893"/>
            <a:ext cx="714375" cy="18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6C68C451-776A-49AB-A99C-64B276E83999}"/>
              </a:ext>
            </a:extLst>
          </p:cNvPr>
          <p:cNvSpPr/>
          <p:nvPr/>
        </p:nvSpPr>
        <p:spPr>
          <a:xfrm>
            <a:off x="5957925" y="3720107"/>
            <a:ext cx="714375" cy="18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2D278686-1B67-49E0-B6E6-E457729AAF67}"/>
              </a:ext>
            </a:extLst>
          </p:cNvPr>
          <p:cNvSpPr/>
          <p:nvPr/>
        </p:nvSpPr>
        <p:spPr>
          <a:xfrm>
            <a:off x="5957924" y="4223080"/>
            <a:ext cx="714375" cy="18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D89FEC02-E82C-4C97-A1F5-338D9488F24E}"/>
              </a:ext>
            </a:extLst>
          </p:cNvPr>
          <p:cNvSpPr/>
          <p:nvPr/>
        </p:nvSpPr>
        <p:spPr>
          <a:xfrm>
            <a:off x="5957924" y="4712294"/>
            <a:ext cx="714375" cy="18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042F85B5-F720-4E6C-9BCC-0C01B60CB76A}"/>
              </a:ext>
            </a:extLst>
          </p:cNvPr>
          <p:cNvSpPr/>
          <p:nvPr/>
        </p:nvSpPr>
        <p:spPr>
          <a:xfrm>
            <a:off x="6152535" y="5193294"/>
            <a:ext cx="714375" cy="18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460F2E56-8152-450E-90C4-2EC83773C71E}"/>
              </a:ext>
            </a:extLst>
          </p:cNvPr>
          <p:cNvSpPr/>
          <p:nvPr/>
        </p:nvSpPr>
        <p:spPr>
          <a:xfrm>
            <a:off x="6234102" y="5715000"/>
            <a:ext cx="273378" cy="12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CFB04623-45B5-4536-9055-0884633B3A41}"/>
              </a:ext>
            </a:extLst>
          </p:cNvPr>
          <p:cNvSpPr/>
          <p:nvPr/>
        </p:nvSpPr>
        <p:spPr>
          <a:xfrm>
            <a:off x="6535610" y="3436188"/>
            <a:ext cx="273378" cy="12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F14BD9EC-5938-4529-ABCC-A332DDDF226D}"/>
              </a:ext>
            </a:extLst>
          </p:cNvPr>
          <p:cNvSpPr/>
          <p:nvPr/>
        </p:nvSpPr>
        <p:spPr>
          <a:xfrm>
            <a:off x="7000454" y="5373055"/>
            <a:ext cx="467146" cy="18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7A400E2-0C1F-4841-BF95-A6B197AD4580}"/>
              </a:ext>
            </a:extLst>
          </p:cNvPr>
          <p:cNvSpPr/>
          <p:nvPr/>
        </p:nvSpPr>
        <p:spPr>
          <a:xfrm>
            <a:off x="7000454" y="2840046"/>
            <a:ext cx="954826" cy="253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BBB4E218-DDEA-47F9-BCCE-597F994B649B}"/>
              </a:ext>
            </a:extLst>
          </p:cNvPr>
          <p:cNvSpPr/>
          <p:nvPr/>
        </p:nvSpPr>
        <p:spPr>
          <a:xfrm>
            <a:off x="7234027" y="983929"/>
            <a:ext cx="450203" cy="43989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11707FC8-6E35-4E6A-88B9-70A9C24658AF}"/>
              </a:ext>
            </a:extLst>
          </p:cNvPr>
          <p:cNvSpPr txBox="1"/>
          <p:nvPr/>
        </p:nvSpPr>
        <p:spPr>
          <a:xfrm>
            <a:off x="8059432" y="1019212"/>
            <a:ext cx="2035785" cy="646331"/>
          </a:xfrm>
          <a:prstGeom prst="rect">
            <a:avLst/>
          </a:prstGeom>
          <a:noFill/>
          <a:ln w="28575">
            <a:solidFill>
              <a:srgbClr val="92D050"/>
            </a:solidFill>
          </a:ln>
        </p:spPr>
        <p:txBody>
          <a:bodyPr wrap="square" rtlCol="0">
            <a:spAutoFit/>
          </a:bodyPr>
          <a:lstStyle/>
          <a:p>
            <a:r>
              <a:rPr lang="fr-FR" dirty="0"/>
              <a:t>Paramètres de vos messages</a:t>
            </a:r>
          </a:p>
        </p:txBody>
      </p:sp>
      <p:cxnSp>
        <p:nvCxnSpPr>
          <p:cNvPr id="34" name="Connecteur droit avec flèche 33">
            <a:extLst>
              <a:ext uri="{FF2B5EF4-FFF2-40B4-BE49-F238E27FC236}">
                <a16:creationId xmlns:a16="http://schemas.microsoft.com/office/drawing/2014/main" id="{135E6801-0E24-46CD-8099-B4D6C025555A}"/>
              </a:ext>
            </a:extLst>
          </p:cNvPr>
          <p:cNvCxnSpPr>
            <a:cxnSpLocks/>
            <a:stCxn id="32" idx="6"/>
            <a:endCxn id="33" idx="1"/>
          </p:cNvCxnSpPr>
          <p:nvPr/>
        </p:nvCxnSpPr>
        <p:spPr>
          <a:xfrm>
            <a:off x="7684230" y="1203878"/>
            <a:ext cx="375202" cy="13850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 name="Espace réservé de la date 2">
            <a:extLst>
              <a:ext uri="{FF2B5EF4-FFF2-40B4-BE49-F238E27FC236}">
                <a16:creationId xmlns:a16="http://schemas.microsoft.com/office/drawing/2014/main" id="{5A90B84B-B4F3-47A2-9D09-1A5CB42488A9}"/>
              </a:ext>
            </a:extLst>
          </p:cNvPr>
          <p:cNvSpPr>
            <a:spLocks noGrp="1"/>
          </p:cNvSpPr>
          <p:nvPr>
            <p:ph type="dt" sz="half" idx="10"/>
          </p:nvPr>
        </p:nvSpPr>
        <p:spPr/>
        <p:txBody>
          <a:bodyPr/>
          <a:lstStyle/>
          <a:p>
            <a:fld id="{1DE10037-B142-4EED-BC89-FF793FAF62FE}" type="datetime1">
              <a:rPr lang="fr-FR" smtClean="0"/>
              <a:t>10/02/2023</a:t>
            </a:fld>
            <a:endParaRPr lang="fr-FR"/>
          </a:p>
        </p:txBody>
      </p:sp>
      <p:sp>
        <p:nvSpPr>
          <p:cNvPr id="7" name="Espace réservé du pied de page 6">
            <a:extLst>
              <a:ext uri="{FF2B5EF4-FFF2-40B4-BE49-F238E27FC236}">
                <a16:creationId xmlns:a16="http://schemas.microsoft.com/office/drawing/2014/main" id="{B3020177-AAE2-470F-9356-862CD1E183D6}"/>
              </a:ext>
            </a:extLst>
          </p:cNvPr>
          <p:cNvSpPr>
            <a:spLocks noGrp="1"/>
          </p:cNvSpPr>
          <p:nvPr>
            <p:ph type="ftr" sz="quarter" idx="11"/>
          </p:nvPr>
        </p:nvSpPr>
        <p:spPr/>
        <p:txBody>
          <a:bodyPr/>
          <a:lstStyle/>
          <a:p>
            <a:r>
              <a:rPr lang="fr-FR"/>
              <a:t>Initiation smartphone - 3/5 paramètres, messages, photos et autres gourmandises !</a:t>
            </a:r>
          </a:p>
        </p:txBody>
      </p:sp>
      <p:sp>
        <p:nvSpPr>
          <p:cNvPr id="8" name="Espace réservé du numéro de diapositive 7">
            <a:extLst>
              <a:ext uri="{FF2B5EF4-FFF2-40B4-BE49-F238E27FC236}">
                <a16:creationId xmlns:a16="http://schemas.microsoft.com/office/drawing/2014/main" id="{939A1935-5ED0-401D-9EA7-5AF1108A53E6}"/>
              </a:ext>
            </a:extLst>
          </p:cNvPr>
          <p:cNvSpPr>
            <a:spLocks noGrp="1"/>
          </p:cNvSpPr>
          <p:nvPr>
            <p:ph type="sldNum" sz="quarter" idx="12"/>
          </p:nvPr>
        </p:nvSpPr>
        <p:spPr/>
        <p:txBody>
          <a:bodyPr/>
          <a:lstStyle/>
          <a:p>
            <a:fld id="{214B496C-A674-488F-82D3-A6592634C02D}" type="slidenum">
              <a:rPr lang="fr-FR" smtClean="0"/>
              <a:t>18</a:t>
            </a:fld>
            <a:endParaRPr lang="fr-FR"/>
          </a:p>
        </p:txBody>
      </p:sp>
    </p:spTree>
    <p:extLst>
      <p:ext uri="{BB962C8B-B14F-4D97-AF65-F5344CB8AC3E}">
        <p14:creationId xmlns:p14="http://schemas.microsoft.com/office/powerpoint/2010/main" val="1738664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10375-4C71-4959-A2B5-E5A46C3F813E}"/>
              </a:ext>
            </a:extLst>
          </p:cNvPr>
          <p:cNvSpPr>
            <a:spLocks noGrp="1"/>
          </p:cNvSpPr>
          <p:nvPr>
            <p:ph type="title"/>
          </p:nvPr>
        </p:nvSpPr>
        <p:spPr>
          <a:xfrm>
            <a:off x="894735" y="-170344"/>
            <a:ext cx="10515600" cy="1325563"/>
          </a:xfrm>
        </p:spPr>
        <p:txBody>
          <a:bodyPr>
            <a:normAutofit/>
          </a:bodyPr>
          <a:lstStyle/>
          <a:p>
            <a:pPr algn="ctr"/>
            <a:r>
              <a:rPr lang="fr-FR" sz="3200" dirty="0"/>
              <a:t>📩 Zoom sur les </a:t>
            </a:r>
            <a:r>
              <a:rPr lang="fr-FR" sz="3200" b="1" dirty="0">
                <a:solidFill>
                  <a:srgbClr val="92D050"/>
                </a:solidFill>
              </a:rPr>
              <a:t>messages</a:t>
            </a:r>
            <a:endParaRPr lang="fr-FR" sz="4000" b="1" dirty="0">
              <a:solidFill>
                <a:srgbClr val="92D050"/>
              </a:solidFill>
            </a:endParaRPr>
          </a:p>
        </p:txBody>
      </p:sp>
      <p:cxnSp>
        <p:nvCxnSpPr>
          <p:cNvPr id="4" name="Connecteur droit 3">
            <a:extLst>
              <a:ext uri="{FF2B5EF4-FFF2-40B4-BE49-F238E27FC236}">
                <a16:creationId xmlns:a16="http://schemas.microsoft.com/office/drawing/2014/main" id="{9B569A57-4152-4192-9E35-EE1E58A0BDC5}"/>
              </a:ext>
            </a:extLst>
          </p:cNvPr>
          <p:cNvCxnSpPr>
            <a:cxnSpLocks/>
          </p:cNvCxnSpPr>
          <p:nvPr/>
        </p:nvCxnSpPr>
        <p:spPr>
          <a:xfrm>
            <a:off x="500078" y="935015"/>
            <a:ext cx="11304914"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E16F1DEB-0130-4C79-B400-DF0D8DDC10A4}"/>
              </a:ext>
            </a:extLst>
          </p:cNvPr>
          <p:cNvSpPr txBox="1"/>
          <p:nvPr/>
        </p:nvSpPr>
        <p:spPr>
          <a:xfrm>
            <a:off x="1401097" y="1745790"/>
            <a:ext cx="4360606" cy="4339650"/>
          </a:xfrm>
          <a:prstGeom prst="rect">
            <a:avLst/>
          </a:prstGeom>
          <a:noFill/>
          <a:ln w="28575">
            <a:solidFill>
              <a:srgbClr val="92D050"/>
            </a:solidFill>
          </a:ln>
        </p:spPr>
        <p:txBody>
          <a:bodyPr wrap="square" rtlCol="0">
            <a:spAutoFit/>
          </a:bodyPr>
          <a:lstStyle/>
          <a:p>
            <a:pPr algn="ctr"/>
            <a:r>
              <a:rPr lang="fr-FR" sz="2400" b="1" dirty="0">
                <a:solidFill>
                  <a:srgbClr val="92D050"/>
                </a:solidFill>
              </a:rPr>
              <a:t>Pour créer un nouveau contact :</a:t>
            </a:r>
          </a:p>
          <a:p>
            <a:endParaRPr lang="fr-FR" dirty="0">
              <a:solidFill>
                <a:schemeClr val="tx1">
                  <a:lumMod val="95000"/>
                  <a:lumOff val="5000"/>
                </a:schemeClr>
              </a:solidFill>
            </a:endParaRPr>
          </a:p>
          <a:p>
            <a:r>
              <a:rPr lang="fr-FR" dirty="0">
                <a:solidFill>
                  <a:schemeClr val="tx1">
                    <a:lumMod val="95000"/>
                    <a:lumOff val="5000"/>
                  </a:schemeClr>
                </a:solidFill>
              </a:rPr>
              <a:t>👉 Ouvrez votre application de contacts</a:t>
            </a:r>
          </a:p>
          <a:p>
            <a:endParaRPr lang="fr-FR" dirty="0">
              <a:solidFill>
                <a:schemeClr val="tx1">
                  <a:lumMod val="95000"/>
                  <a:lumOff val="5000"/>
                </a:schemeClr>
              </a:solidFill>
            </a:endParaRPr>
          </a:p>
          <a:p>
            <a:r>
              <a:rPr lang="fr-FR" dirty="0">
                <a:solidFill>
                  <a:schemeClr val="tx1">
                    <a:lumMod val="95000"/>
                    <a:lumOff val="5000"/>
                  </a:schemeClr>
                </a:solidFill>
              </a:rPr>
              <a:t>👉 Cliquez sur </a:t>
            </a:r>
            <a:r>
              <a:rPr lang="fr-FR" sz="3600" b="1" dirty="0">
                <a:solidFill>
                  <a:srgbClr val="92D050"/>
                </a:solidFill>
              </a:rPr>
              <a:t>+</a:t>
            </a:r>
          </a:p>
          <a:p>
            <a:br>
              <a:rPr lang="fr-FR" dirty="0">
                <a:solidFill>
                  <a:schemeClr val="tx1">
                    <a:lumMod val="95000"/>
                    <a:lumOff val="5000"/>
                  </a:schemeClr>
                </a:solidFill>
              </a:rPr>
            </a:br>
            <a:r>
              <a:rPr lang="fr-FR" dirty="0">
                <a:solidFill>
                  <a:schemeClr val="tx1">
                    <a:lumMod val="95000"/>
                    <a:lumOff val="5000"/>
                  </a:schemeClr>
                </a:solidFill>
              </a:rPr>
              <a:t>👉 Renseignez les champs souhaités</a:t>
            </a:r>
          </a:p>
          <a:p>
            <a:endParaRPr lang="fr-FR" dirty="0">
              <a:solidFill>
                <a:schemeClr val="tx1">
                  <a:lumMod val="95000"/>
                  <a:lumOff val="5000"/>
                </a:schemeClr>
              </a:solidFill>
            </a:endParaRPr>
          </a:p>
          <a:p>
            <a:r>
              <a:rPr lang="fr-FR" dirty="0">
                <a:solidFill>
                  <a:schemeClr val="tx1">
                    <a:lumMod val="95000"/>
                    <a:lumOff val="5000"/>
                  </a:schemeClr>
                </a:solidFill>
              </a:rPr>
              <a:t>👉 Cliquez sur valider</a:t>
            </a:r>
          </a:p>
          <a:p>
            <a:endParaRPr lang="fr-FR" dirty="0">
              <a:solidFill>
                <a:schemeClr val="tx1">
                  <a:lumMod val="95000"/>
                  <a:lumOff val="5000"/>
                </a:schemeClr>
              </a:solidFill>
            </a:endParaRPr>
          </a:p>
          <a:p>
            <a:r>
              <a:rPr lang="fr-FR" dirty="0">
                <a:solidFill>
                  <a:schemeClr val="tx1">
                    <a:lumMod val="95000"/>
                    <a:lumOff val="5000"/>
                  </a:schemeClr>
                </a:solidFill>
              </a:rPr>
              <a:t>👉 Il apparaîtra dans la liste de vos contacts, vous pourrez lui passer des appels et envoyer des messages</a:t>
            </a:r>
          </a:p>
          <a:p>
            <a:endParaRPr lang="fr-FR" b="1" dirty="0">
              <a:solidFill>
                <a:srgbClr val="92D050"/>
              </a:solidFill>
            </a:endParaRPr>
          </a:p>
        </p:txBody>
      </p:sp>
      <p:sp>
        <p:nvSpPr>
          <p:cNvPr id="35" name="ZoneTexte 34">
            <a:extLst>
              <a:ext uri="{FF2B5EF4-FFF2-40B4-BE49-F238E27FC236}">
                <a16:creationId xmlns:a16="http://schemas.microsoft.com/office/drawing/2014/main" id="{C890C263-04BB-4869-A10F-2B3DFAD1C1AD}"/>
              </a:ext>
            </a:extLst>
          </p:cNvPr>
          <p:cNvSpPr txBox="1"/>
          <p:nvPr/>
        </p:nvSpPr>
        <p:spPr>
          <a:xfrm>
            <a:off x="500078" y="935015"/>
            <a:ext cx="1767219" cy="461665"/>
          </a:xfrm>
          <a:prstGeom prst="rect">
            <a:avLst/>
          </a:prstGeom>
          <a:solidFill>
            <a:srgbClr val="92D050"/>
          </a:solidFill>
          <a:ln w="28575">
            <a:solidFill>
              <a:srgbClr val="92D050"/>
            </a:solidFill>
          </a:ln>
        </p:spPr>
        <p:txBody>
          <a:bodyPr wrap="square" rtlCol="0">
            <a:spAutoFit/>
          </a:bodyPr>
          <a:lstStyle/>
          <a:p>
            <a:pPr algn="ctr"/>
            <a:r>
              <a:rPr lang="fr-FR" sz="2400" b="1" dirty="0">
                <a:solidFill>
                  <a:schemeClr val="bg1"/>
                </a:solidFill>
              </a:rPr>
              <a:t>  Contacts</a:t>
            </a:r>
          </a:p>
        </p:txBody>
      </p:sp>
      <p:pic>
        <p:nvPicPr>
          <p:cNvPr id="5" name="Image 4">
            <a:extLst>
              <a:ext uri="{FF2B5EF4-FFF2-40B4-BE49-F238E27FC236}">
                <a16:creationId xmlns:a16="http://schemas.microsoft.com/office/drawing/2014/main" id="{0F2CC0AC-8F6E-44E4-B4B6-FCF37D243659}"/>
              </a:ext>
            </a:extLst>
          </p:cNvPr>
          <p:cNvPicPr>
            <a:picLocks noChangeAspect="1"/>
          </p:cNvPicPr>
          <p:nvPr/>
        </p:nvPicPr>
        <p:blipFill rotWithShape="1">
          <a:blip r:embed="rId3">
            <a:extLst>
              <a:ext uri="{28A0092B-C50C-407E-A947-70E740481C1C}">
                <a14:useLocalDpi xmlns:a14="http://schemas.microsoft.com/office/drawing/2010/main" val="0"/>
              </a:ext>
            </a:extLst>
          </a:blip>
          <a:srcRect l="24691" t="14862" r="62153" b="77153"/>
          <a:stretch/>
        </p:blipFill>
        <p:spPr>
          <a:xfrm>
            <a:off x="519744" y="924386"/>
            <a:ext cx="342270" cy="461665"/>
          </a:xfrm>
          <a:prstGeom prst="rect">
            <a:avLst/>
          </a:prstGeom>
        </p:spPr>
      </p:pic>
      <p:pic>
        <p:nvPicPr>
          <p:cNvPr id="12" name="Image 11">
            <a:extLst>
              <a:ext uri="{FF2B5EF4-FFF2-40B4-BE49-F238E27FC236}">
                <a16:creationId xmlns:a16="http://schemas.microsoft.com/office/drawing/2014/main" id="{4F0ABA1B-850F-41E8-9826-9A883F393E59}"/>
              </a:ext>
            </a:extLst>
          </p:cNvPr>
          <p:cNvPicPr>
            <a:picLocks noChangeAspect="1"/>
          </p:cNvPicPr>
          <p:nvPr/>
        </p:nvPicPr>
        <p:blipFill rotWithShape="1">
          <a:blip r:embed="rId4">
            <a:extLst>
              <a:ext uri="{28A0092B-C50C-407E-A947-70E740481C1C}">
                <a14:useLocalDpi xmlns:a14="http://schemas.microsoft.com/office/drawing/2010/main" val="0"/>
              </a:ext>
            </a:extLst>
          </a:blip>
          <a:srcRect t="5054" b="7637"/>
          <a:stretch/>
        </p:blipFill>
        <p:spPr>
          <a:xfrm>
            <a:off x="6871367" y="980979"/>
            <a:ext cx="2743200" cy="5322348"/>
          </a:xfrm>
          <a:prstGeom prst="rect">
            <a:avLst/>
          </a:prstGeom>
        </p:spPr>
      </p:pic>
      <p:sp>
        <p:nvSpPr>
          <p:cNvPr id="3" name="Espace réservé de la date 2">
            <a:extLst>
              <a:ext uri="{FF2B5EF4-FFF2-40B4-BE49-F238E27FC236}">
                <a16:creationId xmlns:a16="http://schemas.microsoft.com/office/drawing/2014/main" id="{2F815C08-6CB4-4CFB-8621-21421D064552}"/>
              </a:ext>
            </a:extLst>
          </p:cNvPr>
          <p:cNvSpPr>
            <a:spLocks noGrp="1"/>
          </p:cNvSpPr>
          <p:nvPr>
            <p:ph type="dt" sz="half" idx="10"/>
          </p:nvPr>
        </p:nvSpPr>
        <p:spPr/>
        <p:txBody>
          <a:bodyPr/>
          <a:lstStyle/>
          <a:p>
            <a:fld id="{CE4967CB-6986-4EEA-8804-877C975BDEDB}" type="datetime1">
              <a:rPr lang="fr-FR" smtClean="0"/>
              <a:t>10/02/2023</a:t>
            </a:fld>
            <a:endParaRPr lang="fr-FR"/>
          </a:p>
        </p:txBody>
      </p:sp>
      <p:sp>
        <p:nvSpPr>
          <p:cNvPr id="6" name="Espace réservé du pied de page 5">
            <a:extLst>
              <a:ext uri="{FF2B5EF4-FFF2-40B4-BE49-F238E27FC236}">
                <a16:creationId xmlns:a16="http://schemas.microsoft.com/office/drawing/2014/main" id="{11CE66F4-9909-4D5A-A4EB-9AC17C53D4D5}"/>
              </a:ext>
            </a:extLst>
          </p:cNvPr>
          <p:cNvSpPr>
            <a:spLocks noGrp="1"/>
          </p:cNvSpPr>
          <p:nvPr>
            <p:ph type="ftr" sz="quarter" idx="11"/>
          </p:nvPr>
        </p:nvSpPr>
        <p:spPr/>
        <p:txBody>
          <a:bodyPr/>
          <a:lstStyle/>
          <a:p>
            <a:r>
              <a:rPr lang="fr-FR"/>
              <a:t>Initiation smartphone - 3/5 paramètres, messages, photos et autres gourmandises !</a:t>
            </a:r>
          </a:p>
        </p:txBody>
      </p:sp>
      <p:sp>
        <p:nvSpPr>
          <p:cNvPr id="7" name="Espace réservé du numéro de diapositive 6">
            <a:extLst>
              <a:ext uri="{FF2B5EF4-FFF2-40B4-BE49-F238E27FC236}">
                <a16:creationId xmlns:a16="http://schemas.microsoft.com/office/drawing/2014/main" id="{6A774C38-9AA9-4885-8F50-1F3F82385E49}"/>
              </a:ext>
            </a:extLst>
          </p:cNvPr>
          <p:cNvSpPr>
            <a:spLocks noGrp="1"/>
          </p:cNvSpPr>
          <p:nvPr>
            <p:ph type="sldNum" sz="quarter" idx="12"/>
          </p:nvPr>
        </p:nvSpPr>
        <p:spPr/>
        <p:txBody>
          <a:bodyPr/>
          <a:lstStyle/>
          <a:p>
            <a:fld id="{214B496C-A674-488F-82D3-A6592634C02D}" type="slidenum">
              <a:rPr lang="fr-FR" smtClean="0"/>
              <a:t>19</a:t>
            </a:fld>
            <a:endParaRPr lang="fr-FR"/>
          </a:p>
        </p:txBody>
      </p:sp>
    </p:spTree>
    <p:extLst>
      <p:ext uri="{BB962C8B-B14F-4D97-AF65-F5344CB8AC3E}">
        <p14:creationId xmlns:p14="http://schemas.microsoft.com/office/powerpoint/2010/main" val="1005293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764F30-9FFC-4B71-A563-6929FE20797B}"/>
              </a:ext>
            </a:extLst>
          </p:cNvPr>
          <p:cNvSpPr>
            <a:spLocks noGrp="1"/>
          </p:cNvSpPr>
          <p:nvPr>
            <p:ph type="title"/>
          </p:nvPr>
        </p:nvSpPr>
        <p:spPr/>
        <p:txBody>
          <a:bodyPr>
            <a:normAutofit/>
          </a:bodyPr>
          <a:lstStyle/>
          <a:p>
            <a:pPr algn="ctr"/>
            <a:r>
              <a:rPr lang="fr-FR" sz="4000" dirty="0"/>
              <a:t>Tout un programme !</a:t>
            </a:r>
          </a:p>
        </p:txBody>
      </p:sp>
      <p:cxnSp>
        <p:nvCxnSpPr>
          <p:cNvPr id="5" name="Connecteur droit 4">
            <a:extLst>
              <a:ext uri="{FF2B5EF4-FFF2-40B4-BE49-F238E27FC236}">
                <a16:creationId xmlns:a16="http://schemas.microsoft.com/office/drawing/2014/main" id="{75766498-823A-4E1C-B323-40E1B59D31B8}"/>
              </a:ext>
            </a:extLst>
          </p:cNvPr>
          <p:cNvCxnSpPr/>
          <p:nvPr/>
        </p:nvCxnSpPr>
        <p:spPr>
          <a:xfrm>
            <a:off x="838200" y="1426128"/>
            <a:ext cx="10515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BDEB4D0F-642E-4B59-9FE9-5923A3A08865}"/>
              </a:ext>
            </a:extLst>
          </p:cNvPr>
          <p:cNvSpPr txBox="1"/>
          <p:nvPr/>
        </p:nvSpPr>
        <p:spPr>
          <a:xfrm>
            <a:off x="1694277" y="1700622"/>
            <a:ext cx="7910817" cy="3108543"/>
          </a:xfrm>
          <a:prstGeom prst="rect">
            <a:avLst/>
          </a:prstGeom>
          <a:noFill/>
        </p:spPr>
        <p:txBody>
          <a:bodyPr wrap="square" rtlCol="0">
            <a:spAutoFit/>
          </a:bodyPr>
          <a:lstStyle/>
          <a:p>
            <a:r>
              <a:rPr lang="fr-FR" sz="2800" dirty="0"/>
              <a:t>5 ateliers consécutifs :</a:t>
            </a:r>
          </a:p>
          <a:p>
            <a:endParaRPr lang="fr-FR" sz="2800" dirty="0"/>
          </a:p>
          <a:p>
            <a:r>
              <a:rPr lang="fr-FR" sz="2800" dirty="0"/>
              <a:t>1/ Découverte et prise en main du matériel</a:t>
            </a:r>
          </a:p>
          <a:p>
            <a:r>
              <a:rPr lang="fr-FR" sz="2800" dirty="0"/>
              <a:t>2/ Le clavier et les applications</a:t>
            </a:r>
          </a:p>
          <a:p>
            <a:r>
              <a:rPr lang="fr-FR" sz="2800" dirty="0"/>
              <a:t>3/ Paramètres, messages, photos</a:t>
            </a:r>
          </a:p>
          <a:p>
            <a:r>
              <a:rPr lang="fr-FR" sz="2800" dirty="0"/>
              <a:t>4/ Naviguer sur internet, </a:t>
            </a:r>
            <a:r>
              <a:rPr lang="fr-FR" sz="2800"/>
              <a:t>QRcode</a:t>
            </a:r>
            <a:endParaRPr lang="fr-FR" sz="2800" dirty="0"/>
          </a:p>
          <a:p>
            <a:r>
              <a:rPr lang="fr-FR" sz="2800" dirty="0"/>
              <a:t>5/ Les mails</a:t>
            </a:r>
          </a:p>
        </p:txBody>
      </p:sp>
      <p:sp>
        <p:nvSpPr>
          <p:cNvPr id="11" name="ZoneTexte 10">
            <a:extLst>
              <a:ext uri="{FF2B5EF4-FFF2-40B4-BE49-F238E27FC236}">
                <a16:creationId xmlns:a16="http://schemas.microsoft.com/office/drawing/2014/main" id="{15DA05E8-7AD6-4AA3-8A40-AF97676236CD}"/>
              </a:ext>
            </a:extLst>
          </p:cNvPr>
          <p:cNvSpPr txBox="1"/>
          <p:nvPr/>
        </p:nvSpPr>
        <p:spPr>
          <a:xfrm>
            <a:off x="1113743" y="3353585"/>
            <a:ext cx="643974" cy="523220"/>
          </a:xfrm>
          <a:prstGeom prst="rect">
            <a:avLst/>
          </a:prstGeom>
          <a:noFill/>
        </p:spPr>
        <p:txBody>
          <a:bodyPr wrap="square" rtlCol="0">
            <a:spAutoFit/>
          </a:bodyPr>
          <a:lstStyle/>
          <a:p>
            <a:r>
              <a:rPr lang="fr-FR" sz="2800" dirty="0"/>
              <a:t>👉</a:t>
            </a:r>
          </a:p>
        </p:txBody>
      </p:sp>
      <p:sp>
        <p:nvSpPr>
          <p:cNvPr id="4" name="Espace réservé de la date 3">
            <a:extLst>
              <a:ext uri="{FF2B5EF4-FFF2-40B4-BE49-F238E27FC236}">
                <a16:creationId xmlns:a16="http://schemas.microsoft.com/office/drawing/2014/main" id="{F3469A44-6727-42B9-BDB6-4A81BC791F57}"/>
              </a:ext>
            </a:extLst>
          </p:cNvPr>
          <p:cNvSpPr>
            <a:spLocks noGrp="1"/>
          </p:cNvSpPr>
          <p:nvPr>
            <p:ph type="dt" sz="half" idx="10"/>
          </p:nvPr>
        </p:nvSpPr>
        <p:spPr/>
        <p:txBody>
          <a:bodyPr/>
          <a:lstStyle/>
          <a:p>
            <a:fld id="{8B1CF8FB-628F-42B3-8762-BC3E9F4CED04}" type="datetime1">
              <a:rPr lang="fr-FR" smtClean="0"/>
              <a:t>10/02/2023</a:t>
            </a:fld>
            <a:endParaRPr lang="fr-FR"/>
          </a:p>
        </p:txBody>
      </p:sp>
      <p:sp>
        <p:nvSpPr>
          <p:cNvPr id="6" name="Espace réservé du pied de page 5">
            <a:extLst>
              <a:ext uri="{FF2B5EF4-FFF2-40B4-BE49-F238E27FC236}">
                <a16:creationId xmlns:a16="http://schemas.microsoft.com/office/drawing/2014/main" id="{627AE8ED-AB4A-4605-B8A9-34539D338D3E}"/>
              </a:ext>
            </a:extLst>
          </p:cNvPr>
          <p:cNvSpPr>
            <a:spLocks noGrp="1"/>
          </p:cNvSpPr>
          <p:nvPr>
            <p:ph type="ftr" sz="quarter" idx="11"/>
          </p:nvPr>
        </p:nvSpPr>
        <p:spPr/>
        <p:txBody>
          <a:bodyPr/>
          <a:lstStyle/>
          <a:p>
            <a:r>
              <a:rPr lang="fr-FR"/>
              <a:t>Initiation smartphone - 3/5 paramètres, messages, photos et autres gourmandises !</a:t>
            </a:r>
          </a:p>
        </p:txBody>
      </p:sp>
      <p:sp>
        <p:nvSpPr>
          <p:cNvPr id="7" name="Espace réservé du numéro de diapositive 6">
            <a:extLst>
              <a:ext uri="{FF2B5EF4-FFF2-40B4-BE49-F238E27FC236}">
                <a16:creationId xmlns:a16="http://schemas.microsoft.com/office/drawing/2014/main" id="{8137B621-621E-4F70-B950-946B688295BB}"/>
              </a:ext>
            </a:extLst>
          </p:cNvPr>
          <p:cNvSpPr>
            <a:spLocks noGrp="1"/>
          </p:cNvSpPr>
          <p:nvPr>
            <p:ph type="sldNum" sz="quarter" idx="12"/>
          </p:nvPr>
        </p:nvSpPr>
        <p:spPr/>
        <p:txBody>
          <a:bodyPr/>
          <a:lstStyle/>
          <a:p>
            <a:fld id="{214B496C-A674-488F-82D3-A6592634C02D}" type="slidenum">
              <a:rPr lang="fr-FR" smtClean="0"/>
              <a:t>2</a:t>
            </a:fld>
            <a:endParaRPr lang="fr-FR"/>
          </a:p>
        </p:txBody>
      </p:sp>
    </p:spTree>
    <p:extLst>
      <p:ext uri="{BB962C8B-B14F-4D97-AF65-F5344CB8AC3E}">
        <p14:creationId xmlns:p14="http://schemas.microsoft.com/office/powerpoint/2010/main" val="3125263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10375-4C71-4959-A2B5-E5A46C3F813E}"/>
              </a:ext>
            </a:extLst>
          </p:cNvPr>
          <p:cNvSpPr>
            <a:spLocks noGrp="1"/>
          </p:cNvSpPr>
          <p:nvPr>
            <p:ph type="title"/>
          </p:nvPr>
        </p:nvSpPr>
        <p:spPr>
          <a:xfrm>
            <a:off x="838200" y="-76091"/>
            <a:ext cx="10515600" cy="1325563"/>
          </a:xfrm>
        </p:spPr>
        <p:txBody>
          <a:bodyPr>
            <a:normAutofit/>
          </a:bodyPr>
          <a:lstStyle/>
          <a:p>
            <a:pPr algn="ctr"/>
            <a:r>
              <a:rPr lang="fr-FR" sz="3200" dirty="0"/>
              <a:t>📩 Zoom sur les </a:t>
            </a:r>
            <a:r>
              <a:rPr lang="fr-FR" sz="3200" b="1" dirty="0">
                <a:solidFill>
                  <a:srgbClr val="92D050"/>
                </a:solidFill>
              </a:rPr>
              <a:t>messages</a:t>
            </a:r>
            <a:endParaRPr lang="fr-FR" sz="4000" b="1" dirty="0">
              <a:solidFill>
                <a:srgbClr val="92D050"/>
              </a:solidFill>
            </a:endParaRPr>
          </a:p>
        </p:txBody>
      </p:sp>
      <p:cxnSp>
        <p:nvCxnSpPr>
          <p:cNvPr id="4" name="Connecteur droit 3">
            <a:extLst>
              <a:ext uri="{FF2B5EF4-FFF2-40B4-BE49-F238E27FC236}">
                <a16:creationId xmlns:a16="http://schemas.microsoft.com/office/drawing/2014/main" id="{9B569A57-4152-4192-9E35-EE1E58A0BDC5}"/>
              </a:ext>
            </a:extLst>
          </p:cNvPr>
          <p:cNvCxnSpPr/>
          <p:nvPr/>
        </p:nvCxnSpPr>
        <p:spPr>
          <a:xfrm>
            <a:off x="838200" y="989088"/>
            <a:ext cx="10515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F690F716-F53D-4E10-A81D-E62F249E0323}"/>
              </a:ext>
            </a:extLst>
          </p:cNvPr>
          <p:cNvSpPr txBox="1"/>
          <p:nvPr/>
        </p:nvSpPr>
        <p:spPr>
          <a:xfrm>
            <a:off x="867696" y="1016088"/>
            <a:ext cx="10486104" cy="461665"/>
          </a:xfrm>
          <a:prstGeom prst="rect">
            <a:avLst/>
          </a:prstGeom>
          <a:solidFill>
            <a:srgbClr val="92D050"/>
          </a:solidFill>
          <a:ln w="28575">
            <a:solidFill>
              <a:srgbClr val="92D050"/>
            </a:solidFill>
          </a:ln>
        </p:spPr>
        <p:txBody>
          <a:bodyPr wrap="square" rtlCol="0">
            <a:spAutoFit/>
          </a:bodyPr>
          <a:lstStyle/>
          <a:p>
            <a:pPr algn="ctr"/>
            <a:r>
              <a:rPr lang="fr-FR" sz="2400" b="1" dirty="0">
                <a:solidFill>
                  <a:schemeClr val="bg1"/>
                </a:solidFill>
              </a:rPr>
              <a:t>Manipulons !</a:t>
            </a:r>
          </a:p>
        </p:txBody>
      </p:sp>
      <p:sp>
        <p:nvSpPr>
          <p:cNvPr id="60" name="ZoneTexte 59">
            <a:extLst>
              <a:ext uri="{FF2B5EF4-FFF2-40B4-BE49-F238E27FC236}">
                <a16:creationId xmlns:a16="http://schemas.microsoft.com/office/drawing/2014/main" id="{0B726020-F510-4416-8ABC-EF6D12AC8528}"/>
              </a:ext>
            </a:extLst>
          </p:cNvPr>
          <p:cNvSpPr txBox="1"/>
          <p:nvPr/>
        </p:nvSpPr>
        <p:spPr>
          <a:xfrm>
            <a:off x="4038600" y="2208891"/>
            <a:ext cx="4114800" cy="3139321"/>
          </a:xfrm>
          <a:prstGeom prst="rect">
            <a:avLst/>
          </a:prstGeom>
          <a:noFill/>
          <a:ln w="28575">
            <a:solidFill>
              <a:srgbClr val="92D050"/>
            </a:solidFill>
          </a:ln>
        </p:spPr>
        <p:txBody>
          <a:bodyPr wrap="square" rtlCol="0">
            <a:spAutoFit/>
          </a:bodyPr>
          <a:lstStyle/>
          <a:p>
            <a:r>
              <a:rPr lang="fr-FR" dirty="0">
                <a:solidFill>
                  <a:schemeClr val="tx1">
                    <a:lumMod val="95000"/>
                    <a:lumOff val="5000"/>
                  </a:schemeClr>
                </a:solidFill>
              </a:rPr>
              <a:t>✔ Ajoutez-moi à vos contacts</a:t>
            </a:r>
          </a:p>
          <a:p>
            <a:r>
              <a:rPr lang="fr-FR" dirty="0">
                <a:solidFill>
                  <a:schemeClr val="tx1">
                    <a:lumMod val="95000"/>
                    <a:lumOff val="5000"/>
                  </a:schemeClr>
                </a:solidFill>
              </a:rPr>
              <a:t> </a:t>
            </a:r>
          </a:p>
          <a:p>
            <a:pPr algn="ctr"/>
            <a:r>
              <a:rPr lang="fr-FR" b="1" dirty="0">
                <a:solidFill>
                  <a:srgbClr val="92D050"/>
                </a:solidFill>
              </a:rPr>
              <a:t>Claire Bergé-Lallemant</a:t>
            </a:r>
          </a:p>
          <a:p>
            <a:pPr algn="ctr"/>
            <a:r>
              <a:rPr lang="fr-FR" b="1" dirty="0">
                <a:solidFill>
                  <a:srgbClr val="92D050"/>
                </a:solidFill>
              </a:rPr>
              <a:t>06 74 86 64 70</a:t>
            </a:r>
          </a:p>
          <a:p>
            <a:endParaRPr lang="fr-FR" b="1" dirty="0">
              <a:solidFill>
                <a:srgbClr val="92D050"/>
              </a:solidFill>
            </a:endParaRPr>
          </a:p>
          <a:p>
            <a:r>
              <a:rPr lang="fr-FR" dirty="0">
                <a:solidFill>
                  <a:schemeClr val="tx1">
                    <a:lumMod val="95000"/>
                    <a:lumOff val="5000"/>
                  </a:schemeClr>
                </a:solidFill>
              </a:rPr>
              <a:t>✔ Créez une conversation avec moi</a:t>
            </a:r>
          </a:p>
          <a:p>
            <a:endParaRPr lang="fr-FR" dirty="0">
              <a:solidFill>
                <a:schemeClr val="tx1">
                  <a:lumMod val="95000"/>
                  <a:lumOff val="5000"/>
                </a:schemeClr>
              </a:solidFill>
            </a:endParaRPr>
          </a:p>
          <a:p>
            <a:r>
              <a:rPr lang="fr-FR" dirty="0">
                <a:solidFill>
                  <a:schemeClr val="tx1">
                    <a:lumMod val="95000"/>
                    <a:lumOff val="5000"/>
                  </a:schemeClr>
                </a:solidFill>
              </a:rPr>
              <a:t>✔ Envoyez-moi une photo</a:t>
            </a:r>
          </a:p>
          <a:p>
            <a:endParaRPr lang="fr-FR" dirty="0">
              <a:solidFill>
                <a:schemeClr val="tx1">
                  <a:lumMod val="95000"/>
                  <a:lumOff val="5000"/>
                </a:schemeClr>
              </a:solidFill>
            </a:endParaRPr>
          </a:p>
          <a:p>
            <a:r>
              <a:rPr lang="fr-FR" dirty="0">
                <a:solidFill>
                  <a:schemeClr val="tx1">
                    <a:lumMod val="95000"/>
                    <a:lumOff val="5000"/>
                  </a:schemeClr>
                </a:solidFill>
              </a:rPr>
              <a:t>✔ Supprimez notre conversation</a:t>
            </a:r>
          </a:p>
          <a:p>
            <a:endParaRPr lang="fr-FR" dirty="0">
              <a:solidFill>
                <a:schemeClr val="tx1">
                  <a:lumMod val="95000"/>
                  <a:lumOff val="5000"/>
                </a:schemeClr>
              </a:solidFill>
            </a:endParaRPr>
          </a:p>
        </p:txBody>
      </p:sp>
      <p:sp>
        <p:nvSpPr>
          <p:cNvPr id="3" name="Espace réservé de la date 2">
            <a:extLst>
              <a:ext uri="{FF2B5EF4-FFF2-40B4-BE49-F238E27FC236}">
                <a16:creationId xmlns:a16="http://schemas.microsoft.com/office/drawing/2014/main" id="{70423E04-788E-400D-86B2-94E1275577C5}"/>
              </a:ext>
            </a:extLst>
          </p:cNvPr>
          <p:cNvSpPr>
            <a:spLocks noGrp="1"/>
          </p:cNvSpPr>
          <p:nvPr>
            <p:ph type="dt" sz="half" idx="10"/>
          </p:nvPr>
        </p:nvSpPr>
        <p:spPr/>
        <p:txBody>
          <a:bodyPr/>
          <a:lstStyle/>
          <a:p>
            <a:fld id="{4A79BEDE-D930-485F-A929-550D8F018393}" type="datetime1">
              <a:rPr lang="fr-FR" smtClean="0"/>
              <a:t>10/02/2023</a:t>
            </a:fld>
            <a:endParaRPr lang="fr-FR"/>
          </a:p>
        </p:txBody>
      </p:sp>
      <p:sp>
        <p:nvSpPr>
          <p:cNvPr id="5" name="Espace réservé du pied de page 4">
            <a:extLst>
              <a:ext uri="{FF2B5EF4-FFF2-40B4-BE49-F238E27FC236}">
                <a16:creationId xmlns:a16="http://schemas.microsoft.com/office/drawing/2014/main" id="{36B1727E-B4D2-477A-8015-3FF4B5B60007}"/>
              </a:ext>
            </a:extLst>
          </p:cNvPr>
          <p:cNvSpPr>
            <a:spLocks noGrp="1"/>
          </p:cNvSpPr>
          <p:nvPr>
            <p:ph type="ftr" sz="quarter" idx="11"/>
          </p:nvPr>
        </p:nvSpPr>
        <p:spPr/>
        <p:txBody>
          <a:bodyPr/>
          <a:lstStyle/>
          <a:p>
            <a:r>
              <a:rPr lang="fr-FR"/>
              <a:t>Initiation smartphone - 3/5 paramètres, messages, photos et autres gourmandises !</a:t>
            </a:r>
          </a:p>
        </p:txBody>
      </p:sp>
      <p:sp>
        <p:nvSpPr>
          <p:cNvPr id="6" name="Espace réservé du numéro de diapositive 5">
            <a:extLst>
              <a:ext uri="{FF2B5EF4-FFF2-40B4-BE49-F238E27FC236}">
                <a16:creationId xmlns:a16="http://schemas.microsoft.com/office/drawing/2014/main" id="{C2D00E14-A3BB-4793-A930-A51EE80B9F48}"/>
              </a:ext>
            </a:extLst>
          </p:cNvPr>
          <p:cNvSpPr>
            <a:spLocks noGrp="1"/>
          </p:cNvSpPr>
          <p:nvPr>
            <p:ph type="sldNum" sz="quarter" idx="12"/>
          </p:nvPr>
        </p:nvSpPr>
        <p:spPr/>
        <p:txBody>
          <a:bodyPr/>
          <a:lstStyle/>
          <a:p>
            <a:fld id="{214B496C-A674-488F-82D3-A6592634C02D}" type="slidenum">
              <a:rPr lang="fr-FR" smtClean="0"/>
              <a:t>20</a:t>
            </a:fld>
            <a:endParaRPr lang="fr-FR"/>
          </a:p>
        </p:txBody>
      </p:sp>
    </p:spTree>
    <p:extLst>
      <p:ext uri="{BB962C8B-B14F-4D97-AF65-F5344CB8AC3E}">
        <p14:creationId xmlns:p14="http://schemas.microsoft.com/office/powerpoint/2010/main" val="1380081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10375-4C71-4959-A2B5-E5A46C3F813E}"/>
              </a:ext>
            </a:extLst>
          </p:cNvPr>
          <p:cNvSpPr>
            <a:spLocks noGrp="1"/>
          </p:cNvSpPr>
          <p:nvPr>
            <p:ph type="title"/>
          </p:nvPr>
        </p:nvSpPr>
        <p:spPr>
          <a:xfrm>
            <a:off x="838200" y="105066"/>
            <a:ext cx="10515600" cy="1325563"/>
          </a:xfrm>
        </p:spPr>
        <p:txBody>
          <a:bodyPr>
            <a:normAutofit/>
          </a:bodyPr>
          <a:lstStyle/>
          <a:p>
            <a:pPr algn="ctr"/>
            <a:r>
              <a:rPr lang="fr-FR" sz="3200" dirty="0"/>
              <a:t>Synthèse</a:t>
            </a:r>
            <a:endParaRPr lang="fr-FR" sz="4000" dirty="0"/>
          </a:p>
        </p:txBody>
      </p:sp>
      <p:cxnSp>
        <p:nvCxnSpPr>
          <p:cNvPr id="4" name="Connecteur droit 3">
            <a:extLst>
              <a:ext uri="{FF2B5EF4-FFF2-40B4-BE49-F238E27FC236}">
                <a16:creationId xmlns:a16="http://schemas.microsoft.com/office/drawing/2014/main" id="{9B569A57-4152-4192-9E35-EE1E58A0BDC5}"/>
              </a:ext>
            </a:extLst>
          </p:cNvPr>
          <p:cNvCxnSpPr/>
          <p:nvPr/>
        </p:nvCxnSpPr>
        <p:spPr>
          <a:xfrm>
            <a:off x="838200" y="1166069"/>
            <a:ext cx="10515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B8EA9CC0-CE0F-4265-8AE6-E06BEFF0D094}"/>
              </a:ext>
            </a:extLst>
          </p:cNvPr>
          <p:cNvSpPr txBox="1"/>
          <p:nvPr/>
        </p:nvSpPr>
        <p:spPr>
          <a:xfrm>
            <a:off x="838200" y="3034581"/>
            <a:ext cx="10515600" cy="369332"/>
          </a:xfrm>
          <a:prstGeom prst="rect">
            <a:avLst/>
          </a:prstGeom>
          <a:noFill/>
        </p:spPr>
        <p:txBody>
          <a:bodyPr wrap="square" rtlCol="0">
            <a:spAutoFit/>
          </a:bodyPr>
          <a:lstStyle/>
          <a:p>
            <a:pPr algn="ctr"/>
            <a:r>
              <a:rPr lang="fr-FR" dirty="0"/>
              <a:t>💡 Avez-vous des questions ?</a:t>
            </a:r>
          </a:p>
        </p:txBody>
      </p:sp>
      <p:sp>
        <p:nvSpPr>
          <p:cNvPr id="3" name="Espace réservé de la date 2">
            <a:extLst>
              <a:ext uri="{FF2B5EF4-FFF2-40B4-BE49-F238E27FC236}">
                <a16:creationId xmlns:a16="http://schemas.microsoft.com/office/drawing/2014/main" id="{14CCC480-60B0-40FC-B471-766DB47DB00D}"/>
              </a:ext>
            </a:extLst>
          </p:cNvPr>
          <p:cNvSpPr>
            <a:spLocks noGrp="1"/>
          </p:cNvSpPr>
          <p:nvPr>
            <p:ph type="dt" sz="half" idx="10"/>
          </p:nvPr>
        </p:nvSpPr>
        <p:spPr/>
        <p:txBody>
          <a:bodyPr/>
          <a:lstStyle/>
          <a:p>
            <a:fld id="{29102767-743B-4437-85F4-5C0E82509670}" type="datetime1">
              <a:rPr lang="fr-FR" smtClean="0"/>
              <a:t>10/02/2023</a:t>
            </a:fld>
            <a:endParaRPr lang="fr-FR"/>
          </a:p>
        </p:txBody>
      </p:sp>
      <p:sp>
        <p:nvSpPr>
          <p:cNvPr id="5" name="Espace réservé du pied de page 4">
            <a:extLst>
              <a:ext uri="{FF2B5EF4-FFF2-40B4-BE49-F238E27FC236}">
                <a16:creationId xmlns:a16="http://schemas.microsoft.com/office/drawing/2014/main" id="{A4604D06-2C9C-411F-926C-BF280F3F60AC}"/>
              </a:ext>
            </a:extLst>
          </p:cNvPr>
          <p:cNvSpPr>
            <a:spLocks noGrp="1"/>
          </p:cNvSpPr>
          <p:nvPr>
            <p:ph type="ftr" sz="quarter" idx="11"/>
          </p:nvPr>
        </p:nvSpPr>
        <p:spPr/>
        <p:txBody>
          <a:bodyPr/>
          <a:lstStyle/>
          <a:p>
            <a:r>
              <a:rPr lang="fr-FR"/>
              <a:t>Initiation smartphone - 3/5 paramètres, messages, photos et autres gourmandises !</a:t>
            </a:r>
          </a:p>
        </p:txBody>
      </p:sp>
      <p:sp>
        <p:nvSpPr>
          <p:cNvPr id="6" name="Espace réservé du numéro de diapositive 5">
            <a:extLst>
              <a:ext uri="{FF2B5EF4-FFF2-40B4-BE49-F238E27FC236}">
                <a16:creationId xmlns:a16="http://schemas.microsoft.com/office/drawing/2014/main" id="{3B0C052C-AFAD-411A-B7F5-07410AD79591}"/>
              </a:ext>
            </a:extLst>
          </p:cNvPr>
          <p:cNvSpPr>
            <a:spLocks noGrp="1"/>
          </p:cNvSpPr>
          <p:nvPr>
            <p:ph type="sldNum" sz="quarter" idx="12"/>
          </p:nvPr>
        </p:nvSpPr>
        <p:spPr/>
        <p:txBody>
          <a:bodyPr/>
          <a:lstStyle/>
          <a:p>
            <a:fld id="{214B496C-A674-488F-82D3-A6592634C02D}" type="slidenum">
              <a:rPr lang="fr-FR" smtClean="0"/>
              <a:t>21</a:t>
            </a:fld>
            <a:endParaRPr lang="fr-FR"/>
          </a:p>
        </p:txBody>
      </p:sp>
    </p:spTree>
    <p:extLst>
      <p:ext uri="{BB962C8B-B14F-4D97-AF65-F5344CB8AC3E}">
        <p14:creationId xmlns:p14="http://schemas.microsoft.com/office/powerpoint/2010/main" val="1102987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rganigramme : Alternative 2">
            <a:extLst>
              <a:ext uri="{FF2B5EF4-FFF2-40B4-BE49-F238E27FC236}">
                <a16:creationId xmlns:a16="http://schemas.microsoft.com/office/drawing/2014/main" id="{E3EBFEEF-84EB-4195-B573-5B45F3FA6563}"/>
              </a:ext>
            </a:extLst>
          </p:cNvPr>
          <p:cNvSpPr/>
          <p:nvPr/>
        </p:nvSpPr>
        <p:spPr>
          <a:xfrm>
            <a:off x="2490651" y="2487132"/>
            <a:ext cx="7210697" cy="2064149"/>
          </a:xfrm>
          <a:prstGeom prst="flowChartAlternateProcess">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87764F30-9FFC-4B71-A563-6929FE20797B}"/>
              </a:ext>
            </a:extLst>
          </p:cNvPr>
          <p:cNvSpPr>
            <a:spLocks noGrp="1"/>
          </p:cNvSpPr>
          <p:nvPr>
            <p:ph type="title"/>
          </p:nvPr>
        </p:nvSpPr>
        <p:spPr/>
        <p:txBody>
          <a:bodyPr>
            <a:normAutofit/>
          </a:bodyPr>
          <a:lstStyle/>
          <a:p>
            <a:pPr algn="ctr"/>
            <a:r>
              <a:rPr lang="fr-FR" sz="5400" b="1" dirty="0">
                <a:solidFill>
                  <a:srgbClr val="92D050"/>
                </a:solidFill>
              </a:rPr>
              <a:t>MERCI</a:t>
            </a:r>
          </a:p>
        </p:txBody>
      </p:sp>
      <p:cxnSp>
        <p:nvCxnSpPr>
          <p:cNvPr id="5" name="Connecteur droit 4">
            <a:extLst>
              <a:ext uri="{FF2B5EF4-FFF2-40B4-BE49-F238E27FC236}">
                <a16:creationId xmlns:a16="http://schemas.microsoft.com/office/drawing/2014/main" id="{75766498-823A-4E1C-B323-40E1B59D31B8}"/>
              </a:ext>
            </a:extLst>
          </p:cNvPr>
          <p:cNvCxnSpPr/>
          <p:nvPr/>
        </p:nvCxnSpPr>
        <p:spPr>
          <a:xfrm>
            <a:off x="838200" y="1426128"/>
            <a:ext cx="10515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4A400DAD-2BCC-47D6-9C9C-9D0E8209411F}"/>
              </a:ext>
            </a:extLst>
          </p:cNvPr>
          <p:cNvSpPr txBox="1"/>
          <p:nvPr/>
        </p:nvSpPr>
        <p:spPr>
          <a:xfrm>
            <a:off x="2490650" y="3139624"/>
            <a:ext cx="7210697" cy="1015663"/>
          </a:xfrm>
          <a:prstGeom prst="rect">
            <a:avLst/>
          </a:prstGeom>
          <a:noFill/>
        </p:spPr>
        <p:txBody>
          <a:bodyPr wrap="square" rtlCol="0">
            <a:spAutoFit/>
          </a:bodyPr>
          <a:lstStyle/>
          <a:p>
            <a:pPr algn="ctr"/>
            <a:r>
              <a:rPr lang="fr-FR" sz="3200" b="1" dirty="0">
                <a:solidFill>
                  <a:schemeClr val="bg1"/>
                </a:solidFill>
              </a:rPr>
              <a:t>      Et à très bientôt !</a:t>
            </a:r>
            <a:endParaRPr lang="fr-FR" sz="2800" b="1" dirty="0">
              <a:solidFill>
                <a:schemeClr val="bg1"/>
              </a:solidFill>
            </a:endParaRPr>
          </a:p>
          <a:p>
            <a:pPr algn="ctr"/>
            <a:r>
              <a:rPr lang="fr-FR" sz="2800" dirty="0">
                <a:solidFill>
                  <a:schemeClr val="bg1"/>
                </a:solidFill>
              </a:rPr>
              <a:t>	</a:t>
            </a:r>
          </a:p>
        </p:txBody>
      </p:sp>
      <p:grpSp>
        <p:nvGrpSpPr>
          <p:cNvPr id="6" name="Groupe 5">
            <a:extLst>
              <a:ext uri="{FF2B5EF4-FFF2-40B4-BE49-F238E27FC236}">
                <a16:creationId xmlns:a16="http://schemas.microsoft.com/office/drawing/2014/main" id="{0C7EC452-B891-46B0-8624-7688CFA87777}"/>
              </a:ext>
            </a:extLst>
          </p:cNvPr>
          <p:cNvGrpSpPr/>
          <p:nvPr/>
        </p:nvGrpSpPr>
        <p:grpSpPr>
          <a:xfrm>
            <a:off x="2860249" y="6111180"/>
            <a:ext cx="10299569" cy="453361"/>
            <a:chOff x="2927155" y="5806913"/>
            <a:chExt cx="10515600" cy="623367"/>
          </a:xfrm>
        </p:grpSpPr>
        <p:sp>
          <p:nvSpPr>
            <p:cNvPr id="7" name="ZoneTexte 6">
              <a:extLst>
                <a:ext uri="{FF2B5EF4-FFF2-40B4-BE49-F238E27FC236}">
                  <a16:creationId xmlns:a16="http://schemas.microsoft.com/office/drawing/2014/main" id="{000926AA-D64F-4F18-BC00-050B431CEB99}"/>
                </a:ext>
              </a:extLst>
            </p:cNvPr>
            <p:cNvSpPr txBox="1"/>
            <p:nvPr/>
          </p:nvSpPr>
          <p:spPr>
            <a:xfrm>
              <a:off x="2927155" y="6049409"/>
              <a:ext cx="10515600" cy="380871"/>
            </a:xfrm>
            <a:prstGeom prst="rect">
              <a:avLst/>
            </a:prstGeom>
            <a:noFill/>
          </p:spPr>
          <p:txBody>
            <a:bodyPr wrap="square" rtlCol="0">
              <a:spAutoFit/>
            </a:bodyPr>
            <a:lstStyle/>
            <a:p>
              <a:pPr algn="ctr"/>
              <a:r>
                <a:rPr lang="fr-FR" sz="1200" dirty="0"/>
                <a:t>Cet atelier est inspiré de la formation proposée par </a:t>
              </a:r>
              <a:r>
                <a:rPr lang="fr-FR" sz="1200" dirty="0" err="1"/>
                <a:t>WeTechCare</a:t>
              </a:r>
              <a:r>
                <a:rPr lang="fr-FR" sz="1200" dirty="0"/>
                <a:t> sur </a:t>
              </a:r>
            </a:p>
          </p:txBody>
        </p:sp>
        <p:pic>
          <p:nvPicPr>
            <p:cNvPr id="8" name="Image 7">
              <a:extLst>
                <a:ext uri="{FF2B5EF4-FFF2-40B4-BE49-F238E27FC236}">
                  <a16:creationId xmlns:a16="http://schemas.microsoft.com/office/drawing/2014/main" id="{C1BD9AFF-0A25-4DB5-92CB-319790DE497F}"/>
                </a:ext>
              </a:extLst>
            </p:cNvPr>
            <p:cNvPicPr>
              <a:picLocks noChangeAspect="1"/>
            </p:cNvPicPr>
            <p:nvPr/>
          </p:nvPicPr>
          <p:blipFill rotWithShape="1">
            <a:blip r:embed="rId3"/>
            <a:srcRect l="13610" t="30511" r="15457"/>
            <a:stretch/>
          </p:blipFill>
          <p:spPr>
            <a:xfrm>
              <a:off x="10389908" y="5806913"/>
              <a:ext cx="1527143" cy="549437"/>
            </a:xfrm>
            <a:prstGeom prst="rect">
              <a:avLst/>
            </a:prstGeom>
          </p:spPr>
        </p:pic>
      </p:grpSp>
      <p:sp>
        <p:nvSpPr>
          <p:cNvPr id="4" name="Espace réservé de la date 3">
            <a:extLst>
              <a:ext uri="{FF2B5EF4-FFF2-40B4-BE49-F238E27FC236}">
                <a16:creationId xmlns:a16="http://schemas.microsoft.com/office/drawing/2014/main" id="{81E7CEBE-FCF7-4AB3-8433-E869D2053C75}"/>
              </a:ext>
            </a:extLst>
          </p:cNvPr>
          <p:cNvSpPr>
            <a:spLocks noGrp="1"/>
          </p:cNvSpPr>
          <p:nvPr>
            <p:ph type="dt" sz="half" idx="10"/>
          </p:nvPr>
        </p:nvSpPr>
        <p:spPr/>
        <p:txBody>
          <a:bodyPr/>
          <a:lstStyle/>
          <a:p>
            <a:fld id="{56815E69-C91A-4FA7-B554-28719CAF1925}" type="datetime1">
              <a:rPr lang="fr-FR" smtClean="0"/>
              <a:t>10/02/2023</a:t>
            </a:fld>
            <a:endParaRPr lang="fr-FR"/>
          </a:p>
        </p:txBody>
      </p:sp>
      <p:sp>
        <p:nvSpPr>
          <p:cNvPr id="9" name="Espace réservé du pied de page 8">
            <a:extLst>
              <a:ext uri="{FF2B5EF4-FFF2-40B4-BE49-F238E27FC236}">
                <a16:creationId xmlns:a16="http://schemas.microsoft.com/office/drawing/2014/main" id="{822B5D71-146D-45E5-B88B-B77D92469B5A}"/>
              </a:ext>
            </a:extLst>
          </p:cNvPr>
          <p:cNvSpPr>
            <a:spLocks noGrp="1"/>
          </p:cNvSpPr>
          <p:nvPr>
            <p:ph type="ftr" sz="quarter" idx="11"/>
          </p:nvPr>
        </p:nvSpPr>
        <p:spPr/>
        <p:txBody>
          <a:bodyPr/>
          <a:lstStyle/>
          <a:p>
            <a:r>
              <a:rPr lang="fr-FR"/>
              <a:t>Initiation smartphone - 3/5 paramètres, messages, photos et autres gourmandises !</a:t>
            </a:r>
          </a:p>
        </p:txBody>
      </p:sp>
      <p:sp>
        <p:nvSpPr>
          <p:cNvPr id="11" name="Espace réservé du numéro de diapositive 10">
            <a:extLst>
              <a:ext uri="{FF2B5EF4-FFF2-40B4-BE49-F238E27FC236}">
                <a16:creationId xmlns:a16="http://schemas.microsoft.com/office/drawing/2014/main" id="{BBA418EF-6237-4396-B223-77F21CC4EFE6}"/>
              </a:ext>
            </a:extLst>
          </p:cNvPr>
          <p:cNvSpPr>
            <a:spLocks noGrp="1"/>
          </p:cNvSpPr>
          <p:nvPr>
            <p:ph type="sldNum" sz="quarter" idx="12"/>
          </p:nvPr>
        </p:nvSpPr>
        <p:spPr/>
        <p:txBody>
          <a:bodyPr/>
          <a:lstStyle/>
          <a:p>
            <a:fld id="{214B496C-A674-488F-82D3-A6592634C02D}" type="slidenum">
              <a:rPr lang="fr-FR" smtClean="0"/>
              <a:t>22</a:t>
            </a:fld>
            <a:endParaRPr lang="fr-FR"/>
          </a:p>
        </p:txBody>
      </p:sp>
    </p:spTree>
    <p:extLst>
      <p:ext uri="{BB962C8B-B14F-4D97-AF65-F5344CB8AC3E}">
        <p14:creationId xmlns:p14="http://schemas.microsoft.com/office/powerpoint/2010/main" val="722104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764F30-9FFC-4B71-A563-6929FE20797B}"/>
              </a:ext>
            </a:extLst>
          </p:cNvPr>
          <p:cNvSpPr>
            <a:spLocks noGrp="1"/>
          </p:cNvSpPr>
          <p:nvPr>
            <p:ph type="title"/>
          </p:nvPr>
        </p:nvSpPr>
        <p:spPr/>
        <p:txBody>
          <a:bodyPr>
            <a:normAutofit/>
          </a:bodyPr>
          <a:lstStyle/>
          <a:p>
            <a:pPr algn="ctr"/>
            <a:r>
              <a:rPr lang="fr-FR" sz="4000" dirty="0"/>
              <a:t>Tout un programme !</a:t>
            </a:r>
          </a:p>
        </p:txBody>
      </p:sp>
      <p:cxnSp>
        <p:nvCxnSpPr>
          <p:cNvPr id="5" name="Connecteur droit 4">
            <a:extLst>
              <a:ext uri="{FF2B5EF4-FFF2-40B4-BE49-F238E27FC236}">
                <a16:creationId xmlns:a16="http://schemas.microsoft.com/office/drawing/2014/main" id="{75766498-823A-4E1C-B323-40E1B59D31B8}"/>
              </a:ext>
            </a:extLst>
          </p:cNvPr>
          <p:cNvCxnSpPr/>
          <p:nvPr/>
        </p:nvCxnSpPr>
        <p:spPr>
          <a:xfrm>
            <a:off x="838200" y="1426128"/>
            <a:ext cx="10515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BDEB4D0F-642E-4B59-9FE9-5923A3A08865}"/>
              </a:ext>
            </a:extLst>
          </p:cNvPr>
          <p:cNvSpPr txBox="1"/>
          <p:nvPr/>
        </p:nvSpPr>
        <p:spPr>
          <a:xfrm>
            <a:off x="3235318" y="2274690"/>
            <a:ext cx="5721364" cy="3539430"/>
          </a:xfrm>
          <a:prstGeom prst="rect">
            <a:avLst/>
          </a:prstGeom>
          <a:noFill/>
        </p:spPr>
        <p:txBody>
          <a:bodyPr wrap="square" rtlCol="0">
            <a:spAutoFit/>
          </a:bodyPr>
          <a:lstStyle/>
          <a:p>
            <a:r>
              <a:rPr lang="fr-FR" sz="2800" b="1" dirty="0"/>
              <a:t>🧐 Retour en arrière</a:t>
            </a:r>
          </a:p>
          <a:p>
            <a:endParaRPr lang="fr-FR" sz="2800" b="1" dirty="0"/>
          </a:p>
          <a:p>
            <a:r>
              <a:rPr lang="fr-FR" sz="2800" dirty="0"/>
              <a:t>⚙</a:t>
            </a:r>
            <a:r>
              <a:rPr lang="fr-FR" sz="2800" b="1" dirty="0"/>
              <a:t> Zoom sur les Paramètres	</a:t>
            </a:r>
          </a:p>
          <a:p>
            <a:endParaRPr lang="fr-FR" sz="2800" b="1" dirty="0"/>
          </a:p>
          <a:p>
            <a:r>
              <a:rPr lang="fr-FR" sz="2800" b="1" dirty="0"/>
              <a:t>📷 Zoom sur les photos</a:t>
            </a:r>
          </a:p>
          <a:p>
            <a:endParaRPr lang="fr-FR" sz="2800" b="1" dirty="0"/>
          </a:p>
          <a:p>
            <a:r>
              <a:rPr lang="fr-FR" sz="2800" b="1" dirty="0"/>
              <a:t>📩 Zoom sur les messages</a:t>
            </a:r>
          </a:p>
          <a:p>
            <a:endParaRPr lang="fr-FR" sz="2800" b="1" dirty="0"/>
          </a:p>
        </p:txBody>
      </p:sp>
      <p:sp>
        <p:nvSpPr>
          <p:cNvPr id="4" name="Espace réservé de la date 3">
            <a:extLst>
              <a:ext uri="{FF2B5EF4-FFF2-40B4-BE49-F238E27FC236}">
                <a16:creationId xmlns:a16="http://schemas.microsoft.com/office/drawing/2014/main" id="{A94428B0-2EB2-47EC-BD98-7129BEA20D72}"/>
              </a:ext>
            </a:extLst>
          </p:cNvPr>
          <p:cNvSpPr>
            <a:spLocks noGrp="1"/>
          </p:cNvSpPr>
          <p:nvPr>
            <p:ph type="dt" sz="half" idx="10"/>
          </p:nvPr>
        </p:nvSpPr>
        <p:spPr/>
        <p:txBody>
          <a:bodyPr/>
          <a:lstStyle/>
          <a:p>
            <a:fld id="{8C158A85-57D2-4275-845B-659645CCABF7}" type="datetime1">
              <a:rPr lang="fr-FR" smtClean="0"/>
              <a:t>10/02/2023</a:t>
            </a:fld>
            <a:endParaRPr lang="fr-FR"/>
          </a:p>
        </p:txBody>
      </p:sp>
      <p:sp>
        <p:nvSpPr>
          <p:cNvPr id="6" name="Espace réservé du pied de page 5">
            <a:extLst>
              <a:ext uri="{FF2B5EF4-FFF2-40B4-BE49-F238E27FC236}">
                <a16:creationId xmlns:a16="http://schemas.microsoft.com/office/drawing/2014/main" id="{2A8E39C4-405A-437A-9ED4-FFA7FB65B0FB}"/>
              </a:ext>
            </a:extLst>
          </p:cNvPr>
          <p:cNvSpPr>
            <a:spLocks noGrp="1"/>
          </p:cNvSpPr>
          <p:nvPr>
            <p:ph type="ftr" sz="quarter" idx="11"/>
          </p:nvPr>
        </p:nvSpPr>
        <p:spPr/>
        <p:txBody>
          <a:bodyPr/>
          <a:lstStyle/>
          <a:p>
            <a:r>
              <a:rPr lang="fr-FR"/>
              <a:t>Initiation smartphone - 3/5 paramètres, messages, photos et autres gourmandises !</a:t>
            </a:r>
          </a:p>
        </p:txBody>
      </p:sp>
      <p:sp>
        <p:nvSpPr>
          <p:cNvPr id="7" name="Espace réservé du numéro de diapositive 6">
            <a:extLst>
              <a:ext uri="{FF2B5EF4-FFF2-40B4-BE49-F238E27FC236}">
                <a16:creationId xmlns:a16="http://schemas.microsoft.com/office/drawing/2014/main" id="{480A3846-A8B5-4F91-9EB8-1E2446838392}"/>
              </a:ext>
            </a:extLst>
          </p:cNvPr>
          <p:cNvSpPr>
            <a:spLocks noGrp="1"/>
          </p:cNvSpPr>
          <p:nvPr>
            <p:ph type="sldNum" sz="quarter" idx="12"/>
          </p:nvPr>
        </p:nvSpPr>
        <p:spPr/>
        <p:txBody>
          <a:bodyPr/>
          <a:lstStyle/>
          <a:p>
            <a:fld id="{214B496C-A674-488F-82D3-A6592634C02D}" type="slidenum">
              <a:rPr lang="fr-FR" smtClean="0"/>
              <a:t>3</a:t>
            </a:fld>
            <a:endParaRPr lang="fr-FR"/>
          </a:p>
        </p:txBody>
      </p:sp>
    </p:spTree>
    <p:extLst>
      <p:ext uri="{BB962C8B-B14F-4D97-AF65-F5344CB8AC3E}">
        <p14:creationId xmlns:p14="http://schemas.microsoft.com/office/powerpoint/2010/main" val="2719400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764F30-9FFC-4B71-A563-6929FE20797B}"/>
              </a:ext>
            </a:extLst>
          </p:cNvPr>
          <p:cNvSpPr>
            <a:spLocks noGrp="1"/>
          </p:cNvSpPr>
          <p:nvPr>
            <p:ph type="title"/>
          </p:nvPr>
        </p:nvSpPr>
        <p:spPr/>
        <p:txBody>
          <a:bodyPr>
            <a:normAutofit/>
          </a:bodyPr>
          <a:lstStyle/>
          <a:p>
            <a:pPr algn="ctr"/>
            <a:r>
              <a:rPr lang="fr-FR" sz="4000" dirty="0"/>
              <a:t>Repartons du début !</a:t>
            </a:r>
          </a:p>
        </p:txBody>
      </p:sp>
      <p:pic>
        <p:nvPicPr>
          <p:cNvPr id="9" name="Espace réservé du contenu 8">
            <a:extLst>
              <a:ext uri="{FF2B5EF4-FFF2-40B4-BE49-F238E27FC236}">
                <a16:creationId xmlns:a16="http://schemas.microsoft.com/office/drawing/2014/main" id="{0BAA1FCB-D333-4A35-AF2D-C38B3588C67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4872845" y="2024407"/>
            <a:ext cx="2446309" cy="4351338"/>
          </a:xfrm>
        </p:spPr>
      </p:pic>
      <p:cxnSp>
        <p:nvCxnSpPr>
          <p:cNvPr id="5" name="Connecteur droit 4">
            <a:extLst>
              <a:ext uri="{FF2B5EF4-FFF2-40B4-BE49-F238E27FC236}">
                <a16:creationId xmlns:a16="http://schemas.microsoft.com/office/drawing/2014/main" id="{75766498-823A-4E1C-B323-40E1B59D31B8}"/>
              </a:ext>
            </a:extLst>
          </p:cNvPr>
          <p:cNvCxnSpPr/>
          <p:nvPr/>
        </p:nvCxnSpPr>
        <p:spPr>
          <a:xfrm>
            <a:off x="838200" y="1426128"/>
            <a:ext cx="10515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BDEB4D0F-642E-4B59-9FE9-5923A3A08865}"/>
              </a:ext>
            </a:extLst>
          </p:cNvPr>
          <p:cNvSpPr txBox="1"/>
          <p:nvPr/>
        </p:nvSpPr>
        <p:spPr>
          <a:xfrm>
            <a:off x="838200" y="1587958"/>
            <a:ext cx="7910817" cy="523220"/>
          </a:xfrm>
          <a:prstGeom prst="rect">
            <a:avLst/>
          </a:prstGeom>
          <a:noFill/>
        </p:spPr>
        <p:txBody>
          <a:bodyPr wrap="square" rtlCol="0">
            <a:spAutoFit/>
          </a:bodyPr>
          <a:lstStyle/>
          <a:p>
            <a:r>
              <a:rPr lang="fr-FR" sz="2800" dirty="0"/>
              <a:t>🤔 Qu’avez-vous retenu du dernier atelier ?</a:t>
            </a:r>
          </a:p>
        </p:txBody>
      </p:sp>
      <p:sp>
        <p:nvSpPr>
          <p:cNvPr id="4" name="Espace réservé de la date 3">
            <a:extLst>
              <a:ext uri="{FF2B5EF4-FFF2-40B4-BE49-F238E27FC236}">
                <a16:creationId xmlns:a16="http://schemas.microsoft.com/office/drawing/2014/main" id="{97A36D35-A7A4-40F3-95EB-9DF0B0611D3E}"/>
              </a:ext>
            </a:extLst>
          </p:cNvPr>
          <p:cNvSpPr>
            <a:spLocks noGrp="1"/>
          </p:cNvSpPr>
          <p:nvPr>
            <p:ph type="dt" sz="half" idx="10"/>
          </p:nvPr>
        </p:nvSpPr>
        <p:spPr/>
        <p:txBody>
          <a:bodyPr/>
          <a:lstStyle/>
          <a:p>
            <a:fld id="{D288C7AC-E220-4F76-99AC-4F6A6EF6F43E}" type="datetime1">
              <a:rPr lang="fr-FR" smtClean="0"/>
              <a:t>10/02/2023</a:t>
            </a:fld>
            <a:endParaRPr lang="fr-FR"/>
          </a:p>
        </p:txBody>
      </p:sp>
      <p:sp>
        <p:nvSpPr>
          <p:cNvPr id="6" name="Espace réservé du pied de page 5">
            <a:extLst>
              <a:ext uri="{FF2B5EF4-FFF2-40B4-BE49-F238E27FC236}">
                <a16:creationId xmlns:a16="http://schemas.microsoft.com/office/drawing/2014/main" id="{827182E0-FF07-4421-8A88-322BFB26159B}"/>
              </a:ext>
            </a:extLst>
          </p:cNvPr>
          <p:cNvSpPr>
            <a:spLocks noGrp="1"/>
          </p:cNvSpPr>
          <p:nvPr>
            <p:ph type="ftr" sz="quarter" idx="11"/>
          </p:nvPr>
        </p:nvSpPr>
        <p:spPr/>
        <p:txBody>
          <a:bodyPr/>
          <a:lstStyle/>
          <a:p>
            <a:r>
              <a:rPr lang="fr-FR"/>
              <a:t>Initiation smartphone - 3/5 paramètres, messages, photos et autres gourmandises !</a:t>
            </a:r>
          </a:p>
        </p:txBody>
      </p:sp>
      <p:sp>
        <p:nvSpPr>
          <p:cNvPr id="7" name="Espace réservé du numéro de diapositive 6">
            <a:extLst>
              <a:ext uri="{FF2B5EF4-FFF2-40B4-BE49-F238E27FC236}">
                <a16:creationId xmlns:a16="http://schemas.microsoft.com/office/drawing/2014/main" id="{F5CA0C31-6EF0-40DE-A7E0-5F2FB315463F}"/>
              </a:ext>
            </a:extLst>
          </p:cNvPr>
          <p:cNvSpPr>
            <a:spLocks noGrp="1"/>
          </p:cNvSpPr>
          <p:nvPr>
            <p:ph type="sldNum" sz="quarter" idx="12"/>
          </p:nvPr>
        </p:nvSpPr>
        <p:spPr/>
        <p:txBody>
          <a:bodyPr/>
          <a:lstStyle/>
          <a:p>
            <a:fld id="{214B496C-A674-488F-82D3-A6592634C02D}" type="slidenum">
              <a:rPr lang="fr-FR" smtClean="0"/>
              <a:t>4</a:t>
            </a:fld>
            <a:endParaRPr lang="fr-FR"/>
          </a:p>
        </p:txBody>
      </p:sp>
    </p:spTree>
    <p:extLst>
      <p:ext uri="{BB962C8B-B14F-4D97-AF65-F5344CB8AC3E}">
        <p14:creationId xmlns:p14="http://schemas.microsoft.com/office/powerpoint/2010/main" val="1098165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10375-4C71-4959-A2B5-E5A46C3F813E}"/>
              </a:ext>
            </a:extLst>
          </p:cNvPr>
          <p:cNvSpPr>
            <a:spLocks noGrp="1"/>
          </p:cNvSpPr>
          <p:nvPr>
            <p:ph type="title"/>
          </p:nvPr>
        </p:nvSpPr>
        <p:spPr>
          <a:xfrm>
            <a:off x="838200" y="105066"/>
            <a:ext cx="10515600" cy="1325563"/>
          </a:xfrm>
        </p:spPr>
        <p:txBody>
          <a:bodyPr>
            <a:normAutofit/>
          </a:bodyPr>
          <a:lstStyle/>
          <a:p>
            <a:pPr algn="ctr"/>
            <a:r>
              <a:rPr lang="fr-FR" sz="3200" dirty="0"/>
              <a:t>⚙ Zoom sur les </a:t>
            </a:r>
            <a:r>
              <a:rPr lang="fr-FR" sz="3200" b="1" dirty="0">
                <a:solidFill>
                  <a:srgbClr val="92D050"/>
                </a:solidFill>
              </a:rPr>
              <a:t>paramètres</a:t>
            </a:r>
            <a:endParaRPr lang="fr-FR" sz="4000" b="1" dirty="0">
              <a:solidFill>
                <a:srgbClr val="92D050"/>
              </a:solidFill>
            </a:endParaRPr>
          </a:p>
        </p:txBody>
      </p:sp>
      <p:cxnSp>
        <p:nvCxnSpPr>
          <p:cNvPr id="4" name="Connecteur droit 3">
            <a:extLst>
              <a:ext uri="{FF2B5EF4-FFF2-40B4-BE49-F238E27FC236}">
                <a16:creationId xmlns:a16="http://schemas.microsoft.com/office/drawing/2014/main" id="{9B569A57-4152-4192-9E35-EE1E58A0BDC5}"/>
              </a:ext>
            </a:extLst>
          </p:cNvPr>
          <p:cNvCxnSpPr/>
          <p:nvPr/>
        </p:nvCxnSpPr>
        <p:spPr>
          <a:xfrm>
            <a:off x="838200" y="1166069"/>
            <a:ext cx="10515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pic>
        <p:nvPicPr>
          <p:cNvPr id="40" name="Image 39">
            <a:extLst>
              <a:ext uri="{FF2B5EF4-FFF2-40B4-BE49-F238E27FC236}">
                <a16:creationId xmlns:a16="http://schemas.microsoft.com/office/drawing/2014/main" id="{CA9ED09B-452E-4C6B-8106-73D457966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127" y="1962681"/>
            <a:ext cx="6353746" cy="4235441"/>
          </a:xfrm>
          <a:prstGeom prst="rect">
            <a:avLst/>
          </a:prstGeom>
        </p:spPr>
      </p:pic>
      <p:sp>
        <p:nvSpPr>
          <p:cNvPr id="41" name="ZoneTexte 40">
            <a:extLst>
              <a:ext uri="{FF2B5EF4-FFF2-40B4-BE49-F238E27FC236}">
                <a16:creationId xmlns:a16="http://schemas.microsoft.com/office/drawing/2014/main" id="{FC547FAC-A08A-4FCC-A330-18BDD5607F26}"/>
              </a:ext>
            </a:extLst>
          </p:cNvPr>
          <p:cNvSpPr txBox="1"/>
          <p:nvPr/>
        </p:nvSpPr>
        <p:spPr>
          <a:xfrm>
            <a:off x="4606265" y="1324298"/>
            <a:ext cx="2979470" cy="461665"/>
          </a:xfrm>
          <a:prstGeom prst="rect">
            <a:avLst/>
          </a:prstGeom>
          <a:solidFill>
            <a:srgbClr val="92D050"/>
          </a:solidFill>
          <a:ln w="28575">
            <a:solidFill>
              <a:srgbClr val="92D050"/>
            </a:solidFill>
          </a:ln>
        </p:spPr>
        <p:txBody>
          <a:bodyPr wrap="none" rtlCol="0">
            <a:spAutoFit/>
          </a:bodyPr>
          <a:lstStyle/>
          <a:p>
            <a:r>
              <a:rPr lang="fr-FR" sz="2400" dirty="0">
                <a:solidFill>
                  <a:schemeClr val="bg1"/>
                </a:solidFill>
              </a:rPr>
              <a:t>💦 Le grand plongeon</a:t>
            </a:r>
          </a:p>
        </p:txBody>
      </p:sp>
      <p:sp>
        <p:nvSpPr>
          <p:cNvPr id="3" name="Espace réservé de la date 2">
            <a:extLst>
              <a:ext uri="{FF2B5EF4-FFF2-40B4-BE49-F238E27FC236}">
                <a16:creationId xmlns:a16="http://schemas.microsoft.com/office/drawing/2014/main" id="{DDA71E73-9256-41B4-9B2C-0E26AF1FDCC0}"/>
              </a:ext>
            </a:extLst>
          </p:cNvPr>
          <p:cNvSpPr>
            <a:spLocks noGrp="1"/>
          </p:cNvSpPr>
          <p:nvPr>
            <p:ph type="dt" sz="half" idx="10"/>
          </p:nvPr>
        </p:nvSpPr>
        <p:spPr/>
        <p:txBody>
          <a:bodyPr/>
          <a:lstStyle/>
          <a:p>
            <a:fld id="{D1F4254D-2050-4178-90DC-5C1CF9722646}" type="datetime1">
              <a:rPr lang="fr-FR" smtClean="0"/>
              <a:t>10/02/2023</a:t>
            </a:fld>
            <a:endParaRPr lang="fr-FR"/>
          </a:p>
        </p:txBody>
      </p:sp>
      <p:sp>
        <p:nvSpPr>
          <p:cNvPr id="5" name="Espace réservé du pied de page 4">
            <a:extLst>
              <a:ext uri="{FF2B5EF4-FFF2-40B4-BE49-F238E27FC236}">
                <a16:creationId xmlns:a16="http://schemas.microsoft.com/office/drawing/2014/main" id="{DBCFD011-EEC5-4233-9DA7-EF4ED3965DBB}"/>
              </a:ext>
            </a:extLst>
          </p:cNvPr>
          <p:cNvSpPr>
            <a:spLocks noGrp="1"/>
          </p:cNvSpPr>
          <p:nvPr>
            <p:ph type="ftr" sz="quarter" idx="11"/>
          </p:nvPr>
        </p:nvSpPr>
        <p:spPr/>
        <p:txBody>
          <a:bodyPr/>
          <a:lstStyle/>
          <a:p>
            <a:r>
              <a:rPr lang="fr-FR"/>
              <a:t>Initiation smartphone - 3/5 paramètres, messages, photos et autres gourmandises !</a:t>
            </a:r>
          </a:p>
        </p:txBody>
      </p:sp>
      <p:sp>
        <p:nvSpPr>
          <p:cNvPr id="6" name="Espace réservé du numéro de diapositive 5">
            <a:extLst>
              <a:ext uri="{FF2B5EF4-FFF2-40B4-BE49-F238E27FC236}">
                <a16:creationId xmlns:a16="http://schemas.microsoft.com/office/drawing/2014/main" id="{7B4D58BE-2C06-417A-9F20-2D38C3742ADA}"/>
              </a:ext>
            </a:extLst>
          </p:cNvPr>
          <p:cNvSpPr>
            <a:spLocks noGrp="1"/>
          </p:cNvSpPr>
          <p:nvPr>
            <p:ph type="sldNum" sz="quarter" idx="12"/>
          </p:nvPr>
        </p:nvSpPr>
        <p:spPr/>
        <p:txBody>
          <a:bodyPr/>
          <a:lstStyle/>
          <a:p>
            <a:fld id="{214B496C-A674-488F-82D3-A6592634C02D}" type="slidenum">
              <a:rPr lang="fr-FR" smtClean="0"/>
              <a:t>5</a:t>
            </a:fld>
            <a:endParaRPr lang="fr-FR"/>
          </a:p>
        </p:txBody>
      </p:sp>
    </p:spTree>
    <p:extLst>
      <p:ext uri="{BB962C8B-B14F-4D97-AF65-F5344CB8AC3E}">
        <p14:creationId xmlns:p14="http://schemas.microsoft.com/office/powerpoint/2010/main" val="3128927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10375-4C71-4959-A2B5-E5A46C3F813E}"/>
              </a:ext>
            </a:extLst>
          </p:cNvPr>
          <p:cNvSpPr>
            <a:spLocks noGrp="1"/>
          </p:cNvSpPr>
          <p:nvPr>
            <p:ph type="title"/>
          </p:nvPr>
        </p:nvSpPr>
        <p:spPr>
          <a:xfrm>
            <a:off x="838200" y="105066"/>
            <a:ext cx="10515600" cy="1325563"/>
          </a:xfrm>
        </p:spPr>
        <p:txBody>
          <a:bodyPr>
            <a:normAutofit/>
          </a:bodyPr>
          <a:lstStyle/>
          <a:p>
            <a:pPr algn="ctr"/>
            <a:r>
              <a:rPr lang="fr-FR" sz="3200" dirty="0"/>
              <a:t>⚙ Zoom sur les </a:t>
            </a:r>
            <a:r>
              <a:rPr lang="fr-FR" sz="3200" b="1" dirty="0">
                <a:solidFill>
                  <a:srgbClr val="92D050"/>
                </a:solidFill>
              </a:rPr>
              <a:t>paramètres</a:t>
            </a:r>
            <a:endParaRPr lang="fr-FR" sz="4000" b="1" dirty="0">
              <a:solidFill>
                <a:srgbClr val="92D050"/>
              </a:solidFill>
            </a:endParaRPr>
          </a:p>
        </p:txBody>
      </p:sp>
      <p:cxnSp>
        <p:nvCxnSpPr>
          <p:cNvPr id="4" name="Connecteur droit 3">
            <a:extLst>
              <a:ext uri="{FF2B5EF4-FFF2-40B4-BE49-F238E27FC236}">
                <a16:creationId xmlns:a16="http://schemas.microsoft.com/office/drawing/2014/main" id="{9B569A57-4152-4192-9E35-EE1E58A0BDC5}"/>
              </a:ext>
            </a:extLst>
          </p:cNvPr>
          <p:cNvCxnSpPr/>
          <p:nvPr/>
        </p:nvCxnSpPr>
        <p:spPr>
          <a:xfrm>
            <a:off x="838200" y="1166069"/>
            <a:ext cx="10515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7B0A4716-556C-40A3-9563-131AF0BB9183}"/>
              </a:ext>
            </a:extLst>
          </p:cNvPr>
          <p:cNvPicPr>
            <a:picLocks noChangeAspect="1"/>
          </p:cNvPicPr>
          <p:nvPr/>
        </p:nvPicPr>
        <p:blipFill rotWithShape="1">
          <a:blip r:embed="rId3">
            <a:extLst>
              <a:ext uri="{28A0092B-C50C-407E-A947-70E740481C1C}">
                <a14:useLocalDpi xmlns:a14="http://schemas.microsoft.com/office/drawing/2010/main" val="0"/>
              </a:ext>
            </a:extLst>
          </a:blip>
          <a:srcRect t="5497" b="29529"/>
          <a:stretch/>
        </p:blipFill>
        <p:spPr>
          <a:xfrm>
            <a:off x="4628365" y="1586724"/>
            <a:ext cx="3086100" cy="4455855"/>
          </a:xfrm>
          <a:prstGeom prst="rect">
            <a:avLst/>
          </a:prstGeom>
        </p:spPr>
      </p:pic>
      <p:sp>
        <p:nvSpPr>
          <p:cNvPr id="11" name="ZoneTexte 10">
            <a:extLst>
              <a:ext uri="{FF2B5EF4-FFF2-40B4-BE49-F238E27FC236}">
                <a16:creationId xmlns:a16="http://schemas.microsoft.com/office/drawing/2014/main" id="{0009D284-7CF5-49B6-854F-7EBA2336A09F}"/>
              </a:ext>
            </a:extLst>
          </p:cNvPr>
          <p:cNvSpPr txBox="1"/>
          <p:nvPr/>
        </p:nvSpPr>
        <p:spPr>
          <a:xfrm>
            <a:off x="671504" y="1407617"/>
            <a:ext cx="3843936" cy="646331"/>
          </a:xfrm>
          <a:prstGeom prst="rect">
            <a:avLst/>
          </a:prstGeom>
          <a:noFill/>
        </p:spPr>
        <p:txBody>
          <a:bodyPr wrap="square" rtlCol="0">
            <a:spAutoFit/>
          </a:bodyPr>
          <a:lstStyle/>
          <a:p>
            <a:r>
              <a:rPr lang="fr-FR" dirty="0"/>
              <a:t>Quand je clique sur les paramètres 👉</a:t>
            </a:r>
          </a:p>
          <a:p>
            <a:r>
              <a:rPr lang="fr-FR" dirty="0"/>
              <a:t>je tombe sur un </a:t>
            </a:r>
            <a:r>
              <a:rPr lang="fr-FR" dirty="0">
                <a:solidFill>
                  <a:srgbClr val="92D050"/>
                </a:solidFill>
              </a:rPr>
              <a:t>menu </a:t>
            </a:r>
            <a:r>
              <a:rPr lang="fr-FR" dirty="0"/>
              <a:t>de ce type</a:t>
            </a:r>
            <a:endParaRPr lang="fr-FR" dirty="0">
              <a:solidFill>
                <a:srgbClr val="92D050"/>
              </a:solidFill>
            </a:endParaRPr>
          </a:p>
        </p:txBody>
      </p:sp>
      <p:sp>
        <p:nvSpPr>
          <p:cNvPr id="6" name="Ellipse 5">
            <a:extLst>
              <a:ext uri="{FF2B5EF4-FFF2-40B4-BE49-F238E27FC236}">
                <a16:creationId xmlns:a16="http://schemas.microsoft.com/office/drawing/2014/main" id="{376E1379-C656-4D0D-B967-F2876A717D49}"/>
              </a:ext>
            </a:extLst>
          </p:cNvPr>
          <p:cNvSpPr/>
          <p:nvPr/>
        </p:nvSpPr>
        <p:spPr>
          <a:xfrm>
            <a:off x="5099901" y="2002976"/>
            <a:ext cx="996099" cy="475719"/>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F9A9A347-B73D-4211-A9E5-544AF70C2073}"/>
              </a:ext>
            </a:extLst>
          </p:cNvPr>
          <p:cNvCxnSpPr>
            <a:cxnSpLocks/>
            <a:stCxn id="6" idx="6"/>
          </p:cNvCxnSpPr>
          <p:nvPr/>
        </p:nvCxnSpPr>
        <p:spPr>
          <a:xfrm>
            <a:off x="6096000" y="2240836"/>
            <a:ext cx="1618465" cy="69989"/>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16EE22BC-E2CE-4201-A94E-3C68137BC243}"/>
              </a:ext>
            </a:extLst>
          </p:cNvPr>
          <p:cNvSpPr txBox="1"/>
          <p:nvPr/>
        </p:nvSpPr>
        <p:spPr>
          <a:xfrm>
            <a:off x="7714465" y="2140142"/>
            <a:ext cx="3729611" cy="338554"/>
          </a:xfrm>
          <a:prstGeom prst="rect">
            <a:avLst/>
          </a:prstGeom>
          <a:noFill/>
          <a:ln w="28575">
            <a:solidFill>
              <a:srgbClr val="92D050"/>
            </a:solidFill>
          </a:ln>
        </p:spPr>
        <p:txBody>
          <a:bodyPr wrap="none" rtlCol="0">
            <a:spAutoFit/>
          </a:bodyPr>
          <a:lstStyle/>
          <a:p>
            <a:r>
              <a:rPr lang="fr-FR" sz="1600" dirty="0"/>
              <a:t>Informations techniques sur votre appareil</a:t>
            </a:r>
          </a:p>
        </p:txBody>
      </p:sp>
      <p:sp>
        <p:nvSpPr>
          <p:cNvPr id="20" name="Ellipse 19">
            <a:extLst>
              <a:ext uri="{FF2B5EF4-FFF2-40B4-BE49-F238E27FC236}">
                <a16:creationId xmlns:a16="http://schemas.microsoft.com/office/drawing/2014/main" id="{8DC43182-C829-4F72-8597-3983309C6A84}"/>
              </a:ext>
            </a:extLst>
          </p:cNvPr>
          <p:cNvSpPr/>
          <p:nvPr/>
        </p:nvSpPr>
        <p:spPr>
          <a:xfrm>
            <a:off x="4950644" y="2661838"/>
            <a:ext cx="2441542" cy="477122"/>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avec flèche 20">
            <a:extLst>
              <a:ext uri="{FF2B5EF4-FFF2-40B4-BE49-F238E27FC236}">
                <a16:creationId xmlns:a16="http://schemas.microsoft.com/office/drawing/2014/main" id="{2D4904BD-66D0-48E1-9AD0-2BCE86CA23CA}"/>
              </a:ext>
            </a:extLst>
          </p:cNvPr>
          <p:cNvCxnSpPr>
            <a:cxnSpLocks/>
          </p:cNvCxnSpPr>
          <p:nvPr/>
        </p:nvCxnSpPr>
        <p:spPr>
          <a:xfrm flipH="1">
            <a:off x="4345757" y="2969687"/>
            <a:ext cx="604887"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D5FD9FF4-2D39-4087-B15D-9DA4EACBF7B4}"/>
              </a:ext>
            </a:extLst>
          </p:cNvPr>
          <p:cNvSpPr txBox="1"/>
          <p:nvPr/>
        </p:nvSpPr>
        <p:spPr>
          <a:xfrm>
            <a:off x="1099484" y="2800410"/>
            <a:ext cx="3246273" cy="338554"/>
          </a:xfrm>
          <a:prstGeom prst="rect">
            <a:avLst/>
          </a:prstGeom>
          <a:noFill/>
          <a:ln w="28575">
            <a:solidFill>
              <a:srgbClr val="92D050"/>
            </a:solidFill>
          </a:ln>
        </p:spPr>
        <p:txBody>
          <a:bodyPr wrap="none" rtlCol="0">
            <a:spAutoFit/>
          </a:bodyPr>
          <a:lstStyle/>
          <a:p>
            <a:r>
              <a:rPr lang="fr-FR" sz="1600" dirty="0"/>
              <a:t>Pour connaître la version du système</a:t>
            </a:r>
          </a:p>
        </p:txBody>
      </p:sp>
      <p:sp>
        <p:nvSpPr>
          <p:cNvPr id="25" name="Ellipse 24">
            <a:extLst>
              <a:ext uri="{FF2B5EF4-FFF2-40B4-BE49-F238E27FC236}">
                <a16:creationId xmlns:a16="http://schemas.microsoft.com/office/drawing/2014/main" id="{45304832-1B33-4B99-92F0-B042FF3693E6}"/>
              </a:ext>
            </a:extLst>
          </p:cNvPr>
          <p:cNvSpPr/>
          <p:nvPr/>
        </p:nvSpPr>
        <p:spPr>
          <a:xfrm>
            <a:off x="4926879" y="3250766"/>
            <a:ext cx="2441542" cy="475719"/>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avec flèche 25">
            <a:extLst>
              <a:ext uri="{FF2B5EF4-FFF2-40B4-BE49-F238E27FC236}">
                <a16:creationId xmlns:a16="http://schemas.microsoft.com/office/drawing/2014/main" id="{B03A7BE0-E5F2-44DE-87CB-E9CF5F66BEF3}"/>
              </a:ext>
            </a:extLst>
          </p:cNvPr>
          <p:cNvCxnSpPr>
            <a:cxnSpLocks/>
          </p:cNvCxnSpPr>
          <p:nvPr/>
        </p:nvCxnSpPr>
        <p:spPr>
          <a:xfrm>
            <a:off x="7368421" y="3500284"/>
            <a:ext cx="173022"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BCB386EB-853D-4F0D-8140-516F642D74C0}"/>
              </a:ext>
            </a:extLst>
          </p:cNvPr>
          <p:cNvSpPr txBox="1"/>
          <p:nvPr/>
        </p:nvSpPr>
        <p:spPr>
          <a:xfrm>
            <a:off x="7541443" y="3329601"/>
            <a:ext cx="3729611" cy="338554"/>
          </a:xfrm>
          <a:prstGeom prst="rect">
            <a:avLst/>
          </a:prstGeom>
          <a:noFill/>
          <a:ln w="28575">
            <a:solidFill>
              <a:srgbClr val="92D050"/>
            </a:solidFill>
          </a:ln>
        </p:spPr>
        <p:txBody>
          <a:bodyPr wrap="none" rtlCol="0">
            <a:spAutoFit/>
          </a:bodyPr>
          <a:lstStyle/>
          <a:p>
            <a:r>
              <a:rPr lang="fr-FR" sz="1600" dirty="0"/>
              <a:t>Informations techniques sur votre appareil</a:t>
            </a:r>
          </a:p>
        </p:txBody>
      </p:sp>
      <p:sp>
        <p:nvSpPr>
          <p:cNvPr id="29" name="Ellipse 28">
            <a:extLst>
              <a:ext uri="{FF2B5EF4-FFF2-40B4-BE49-F238E27FC236}">
                <a16:creationId xmlns:a16="http://schemas.microsoft.com/office/drawing/2014/main" id="{930DF3B5-548E-4AE7-A95C-42CD8760EB8C}"/>
              </a:ext>
            </a:extLst>
          </p:cNvPr>
          <p:cNvSpPr/>
          <p:nvPr/>
        </p:nvSpPr>
        <p:spPr>
          <a:xfrm>
            <a:off x="5013390" y="4477038"/>
            <a:ext cx="2441542" cy="475719"/>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avec flèche 29">
            <a:extLst>
              <a:ext uri="{FF2B5EF4-FFF2-40B4-BE49-F238E27FC236}">
                <a16:creationId xmlns:a16="http://schemas.microsoft.com/office/drawing/2014/main" id="{F8F3C284-3188-4008-8CF4-20E1D8DEBF61}"/>
              </a:ext>
            </a:extLst>
          </p:cNvPr>
          <p:cNvCxnSpPr>
            <a:cxnSpLocks/>
          </p:cNvCxnSpPr>
          <p:nvPr/>
        </p:nvCxnSpPr>
        <p:spPr>
          <a:xfrm>
            <a:off x="7454932" y="4727119"/>
            <a:ext cx="173022"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CA88A22C-9031-4FDA-999E-85E5F35D4A1D}"/>
              </a:ext>
            </a:extLst>
          </p:cNvPr>
          <p:cNvSpPr txBox="1"/>
          <p:nvPr/>
        </p:nvSpPr>
        <p:spPr>
          <a:xfrm>
            <a:off x="7627954" y="4556436"/>
            <a:ext cx="3328860" cy="338554"/>
          </a:xfrm>
          <a:prstGeom prst="rect">
            <a:avLst/>
          </a:prstGeom>
          <a:noFill/>
          <a:ln w="28575">
            <a:solidFill>
              <a:srgbClr val="92D050"/>
            </a:solidFill>
          </a:ln>
        </p:spPr>
        <p:txBody>
          <a:bodyPr wrap="none" rtlCol="0">
            <a:spAutoFit/>
          </a:bodyPr>
          <a:lstStyle/>
          <a:p>
            <a:r>
              <a:rPr lang="fr-FR" sz="1600" dirty="0"/>
              <a:t>Permet d’accéder aux Wifi accessibles</a:t>
            </a:r>
          </a:p>
        </p:txBody>
      </p:sp>
      <p:sp>
        <p:nvSpPr>
          <p:cNvPr id="32" name="Rectangle 31">
            <a:extLst>
              <a:ext uri="{FF2B5EF4-FFF2-40B4-BE49-F238E27FC236}">
                <a16:creationId xmlns:a16="http://schemas.microsoft.com/office/drawing/2014/main" id="{FA4D46DF-615F-4470-BE43-5490D0D40DF2}"/>
              </a:ext>
            </a:extLst>
          </p:cNvPr>
          <p:cNvSpPr/>
          <p:nvPr/>
        </p:nvSpPr>
        <p:spPr>
          <a:xfrm>
            <a:off x="4807670" y="4053523"/>
            <a:ext cx="2820284" cy="255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8A67DCA8-A73B-4BF0-9241-C619CE1143DD}"/>
              </a:ext>
            </a:extLst>
          </p:cNvPr>
          <p:cNvSpPr/>
          <p:nvPr/>
        </p:nvSpPr>
        <p:spPr>
          <a:xfrm>
            <a:off x="5045108" y="4910946"/>
            <a:ext cx="2441542" cy="475719"/>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 name="Connecteur droit avec flèche 33">
            <a:extLst>
              <a:ext uri="{FF2B5EF4-FFF2-40B4-BE49-F238E27FC236}">
                <a16:creationId xmlns:a16="http://schemas.microsoft.com/office/drawing/2014/main" id="{27AB2DAA-F52B-4042-A5E9-7E84AE1FB0E9}"/>
              </a:ext>
            </a:extLst>
          </p:cNvPr>
          <p:cNvCxnSpPr>
            <a:cxnSpLocks/>
          </p:cNvCxnSpPr>
          <p:nvPr/>
        </p:nvCxnSpPr>
        <p:spPr>
          <a:xfrm flipH="1">
            <a:off x="4419993" y="5122034"/>
            <a:ext cx="604887"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6C0F1B0C-E8DA-4D9D-B1B1-C0439C98811C}"/>
              </a:ext>
            </a:extLst>
          </p:cNvPr>
          <p:cNvSpPr txBox="1"/>
          <p:nvPr/>
        </p:nvSpPr>
        <p:spPr>
          <a:xfrm>
            <a:off x="617896" y="4940079"/>
            <a:ext cx="3781869" cy="338554"/>
          </a:xfrm>
          <a:prstGeom prst="rect">
            <a:avLst/>
          </a:prstGeom>
          <a:noFill/>
          <a:ln w="28575">
            <a:solidFill>
              <a:srgbClr val="92D050"/>
            </a:solidFill>
          </a:ln>
        </p:spPr>
        <p:txBody>
          <a:bodyPr wrap="none" rtlCol="0">
            <a:spAutoFit/>
          </a:bodyPr>
          <a:lstStyle/>
          <a:p>
            <a:r>
              <a:rPr lang="fr-FR" sz="1600" dirty="0"/>
              <a:t>Permet d’activer ou désactiver le Bluetooth</a:t>
            </a:r>
          </a:p>
        </p:txBody>
      </p:sp>
      <p:sp>
        <p:nvSpPr>
          <p:cNvPr id="36" name="Ellipse 35">
            <a:extLst>
              <a:ext uri="{FF2B5EF4-FFF2-40B4-BE49-F238E27FC236}">
                <a16:creationId xmlns:a16="http://schemas.microsoft.com/office/drawing/2014/main" id="{B5FBF80A-B3EC-4997-A5E6-F37CA8C52202}"/>
              </a:ext>
            </a:extLst>
          </p:cNvPr>
          <p:cNvSpPr/>
          <p:nvPr/>
        </p:nvSpPr>
        <p:spPr>
          <a:xfrm>
            <a:off x="5024880" y="5455733"/>
            <a:ext cx="2441542" cy="475719"/>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 name="Connecteur droit avec flèche 36">
            <a:extLst>
              <a:ext uri="{FF2B5EF4-FFF2-40B4-BE49-F238E27FC236}">
                <a16:creationId xmlns:a16="http://schemas.microsoft.com/office/drawing/2014/main" id="{9124B7EB-E716-4227-BBC0-263516C65DAD}"/>
              </a:ext>
            </a:extLst>
          </p:cNvPr>
          <p:cNvCxnSpPr>
            <a:cxnSpLocks/>
          </p:cNvCxnSpPr>
          <p:nvPr/>
        </p:nvCxnSpPr>
        <p:spPr>
          <a:xfrm>
            <a:off x="7466422" y="5705814"/>
            <a:ext cx="173022"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553289A0-2AAE-4BF3-89E3-CDD11CF0EB85}"/>
              </a:ext>
            </a:extLst>
          </p:cNvPr>
          <p:cNvSpPr txBox="1"/>
          <p:nvPr/>
        </p:nvSpPr>
        <p:spPr>
          <a:xfrm>
            <a:off x="7639444" y="5522654"/>
            <a:ext cx="4560416" cy="338554"/>
          </a:xfrm>
          <a:prstGeom prst="rect">
            <a:avLst/>
          </a:prstGeom>
          <a:noFill/>
          <a:ln w="28575">
            <a:solidFill>
              <a:srgbClr val="92D050"/>
            </a:solidFill>
          </a:ln>
        </p:spPr>
        <p:txBody>
          <a:bodyPr wrap="none" rtlCol="0">
            <a:spAutoFit/>
          </a:bodyPr>
          <a:lstStyle/>
          <a:p>
            <a:r>
              <a:rPr lang="fr-FR" sz="1600" dirty="0"/>
              <a:t>Permet de créer un accès wifi pour un autre appareil</a:t>
            </a:r>
          </a:p>
        </p:txBody>
      </p:sp>
      <p:pic>
        <p:nvPicPr>
          <p:cNvPr id="8" name="Image 7">
            <a:extLst>
              <a:ext uri="{FF2B5EF4-FFF2-40B4-BE49-F238E27FC236}">
                <a16:creationId xmlns:a16="http://schemas.microsoft.com/office/drawing/2014/main" id="{BE63D3A7-EB4D-44A8-9328-A3E22134EC41}"/>
              </a:ext>
            </a:extLst>
          </p:cNvPr>
          <p:cNvPicPr>
            <a:picLocks noChangeAspect="1"/>
          </p:cNvPicPr>
          <p:nvPr/>
        </p:nvPicPr>
        <p:blipFill rotWithShape="1">
          <a:blip r:embed="rId4">
            <a:extLst>
              <a:ext uri="{28A0092B-C50C-407E-A947-70E740481C1C}">
                <a14:useLocalDpi xmlns:a14="http://schemas.microsoft.com/office/drawing/2010/main" val="0"/>
              </a:ext>
            </a:extLst>
          </a:blip>
          <a:srcRect t="10447" b="76263"/>
          <a:stretch/>
        </p:blipFill>
        <p:spPr>
          <a:xfrm>
            <a:off x="4851858" y="1216908"/>
            <a:ext cx="2689585" cy="794286"/>
          </a:xfrm>
          <a:prstGeom prst="rect">
            <a:avLst/>
          </a:prstGeom>
        </p:spPr>
      </p:pic>
      <p:sp>
        <p:nvSpPr>
          <p:cNvPr id="39" name="Ellipse 38">
            <a:extLst>
              <a:ext uri="{FF2B5EF4-FFF2-40B4-BE49-F238E27FC236}">
                <a16:creationId xmlns:a16="http://schemas.microsoft.com/office/drawing/2014/main" id="{430C6B0C-C73C-4A5C-A254-3D67F3BF23DD}"/>
              </a:ext>
            </a:extLst>
          </p:cNvPr>
          <p:cNvSpPr/>
          <p:nvPr/>
        </p:nvSpPr>
        <p:spPr>
          <a:xfrm>
            <a:off x="5009625" y="1555266"/>
            <a:ext cx="2441542" cy="475719"/>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0" name="Connecteur droit avec flèche 39">
            <a:extLst>
              <a:ext uri="{FF2B5EF4-FFF2-40B4-BE49-F238E27FC236}">
                <a16:creationId xmlns:a16="http://schemas.microsoft.com/office/drawing/2014/main" id="{36939B92-3C10-4ED6-B40E-AE35CB903FE1}"/>
              </a:ext>
            </a:extLst>
          </p:cNvPr>
          <p:cNvCxnSpPr>
            <a:cxnSpLocks/>
          </p:cNvCxnSpPr>
          <p:nvPr/>
        </p:nvCxnSpPr>
        <p:spPr>
          <a:xfrm>
            <a:off x="7451167" y="1804784"/>
            <a:ext cx="173022"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7D57FE59-1085-48EA-9DE6-DFF890CB1D6C}"/>
              </a:ext>
            </a:extLst>
          </p:cNvPr>
          <p:cNvSpPr txBox="1"/>
          <p:nvPr/>
        </p:nvSpPr>
        <p:spPr>
          <a:xfrm>
            <a:off x="7624189" y="1634101"/>
            <a:ext cx="1776064" cy="338554"/>
          </a:xfrm>
          <a:prstGeom prst="rect">
            <a:avLst/>
          </a:prstGeom>
          <a:noFill/>
          <a:ln w="28575">
            <a:solidFill>
              <a:srgbClr val="92D050"/>
            </a:solidFill>
          </a:ln>
        </p:spPr>
        <p:txBody>
          <a:bodyPr wrap="none" rtlCol="0">
            <a:spAutoFit/>
          </a:bodyPr>
          <a:lstStyle/>
          <a:p>
            <a:r>
              <a:rPr lang="fr-FR" sz="1600" dirty="0"/>
              <a:t>Barre de recherche</a:t>
            </a:r>
          </a:p>
        </p:txBody>
      </p:sp>
      <p:sp>
        <p:nvSpPr>
          <p:cNvPr id="3" name="Espace réservé de la date 2">
            <a:extLst>
              <a:ext uri="{FF2B5EF4-FFF2-40B4-BE49-F238E27FC236}">
                <a16:creationId xmlns:a16="http://schemas.microsoft.com/office/drawing/2014/main" id="{ED57248B-C9C1-4435-82EB-701F3AB19FF8}"/>
              </a:ext>
            </a:extLst>
          </p:cNvPr>
          <p:cNvSpPr>
            <a:spLocks noGrp="1"/>
          </p:cNvSpPr>
          <p:nvPr>
            <p:ph type="dt" sz="half" idx="10"/>
          </p:nvPr>
        </p:nvSpPr>
        <p:spPr/>
        <p:txBody>
          <a:bodyPr/>
          <a:lstStyle/>
          <a:p>
            <a:fld id="{69739B02-7646-43BB-A550-059E9355CFF0}" type="datetime1">
              <a:rPr lang="fr-FR" smtClean="0"/>
              <a:t>10/02/2023</a:t>
            </a:fld>
            <a:endParaRPr lang="fr-FR"/>
          </a:p>
        </p:txBody>
      </p:sp>
      <p:sp>
        <p:nvSpPr>
          <p:cNvPr id="7" name="Espace réservé du pied de page 6">
            <a:extLst>
              <a:ext uri="{FF2B5EF4-FFF2-40B4-BE49-F238E27FC236}">
                <a16:creationId xmlns:a16="http://schemas.microsoft.com/office/drawing/2014/main" id="{91EF2FB3-DCBD-4759-917F-F3703484AF72}"/>
              </a:ext>
            </a:extLst>
          </p:cNvPr>
          <p:cNvSpPr>
            <a:spLocks noGrp="1"/>
          </p:cNvSpPr>
          <p:nvPr>
            <p:ph type="ftr" sz="quarter" idx="11"/>
          </p:nvPr>
        </p:nvSpPr>
        <p:spPr/>
        <p:txBody>
          <a:bodyPr/>
          <a:lstStyle/>
          <a:p>
            <a:r>
              <a:rPr lang="fr-FR"/>
              <a:t>Initiation smartphone - 3/5 paramètres, messages, photos et autres gourmandises !</a:t>
            </a:r>
          </a:p>
        </p:txBody>
      </p:sp>
      <p:sp>
        <p:nvSpPr>
          <p:cNvPr id="9" name="Espace réservé du numéro de diapositive 8">
            <a:extLst>
              <a:ext uri="{FF2B5EF4-FFF2-40B4-BE49-F238E27FC236}">
                <a16:creationId xmlns:a16="http://schemas.microsoft.com/office/drawing/2014/main" id="{A03A0975-B737-428B-934A-0BC74074B625}"/>
              </a:ext>
            </a:extLst>
          </p:cNvPr>
          <p:cNvSpPr>
            <a:spLocks noGrp="1"/>
          </p:cNvSpPr>
          <p:nvPr>
            <p:ph type="sldNum" sz="quarter" idx="12"/>
          </p:nvPr>
        </p:nvSpPr>
        <p:spPr/>
        <p:txBody>
          <a:bodyPr/>
          <a:lstStyle/>
          <a:p>
            <a:fld id="{214B496C-A674-488F-82D3-A6592634C02D}" type="slidenum">
              <a:rPr lang="fr-FR" smtClean="0"/>
              <a:t>6</a:t>
            </a:fld>
            <a:endParaRPr lang="fr-FR"/>
          </a:p>
        </p:txBody>
      </p:sp>
    </p:spTree>
    <p:extLst>
      <p:ext uri="{BB962C8B-B14F-4D97-AF65-F5344CB8AC3E}">
        <p14:creationId xmlns:p14="http://schemas.microsoft.com/office/powerpoint/2010/main" val="4125389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10375-4C71-4959-A2B5-E5A46C3F813E}"/>
              </a:ext>
            </a:extLst>
          </p:cNvPr>
          <p:cNvSpPr>
            <a:spLocks noGrp="1"/>
          </p:cNvSpPr>
          <p:nvPr>
            <p:ph type="title"/>
          </p:nvPr>
        </p:nvSpPr>
        <p:spPr>
          <a:xfrm>
            <a:off x="838200" y="105066"/>
            <a:ext cx="10515600" cy="1325563"/>
          </a:xfrm>
        </p:spPr>
        <p:txBody>
          <a:bodyPr>
            <a:normAutofit/>
          </a:bodyPr>
          <a:lstStyle/>
          <a:p>
            <a:pPr algn="ctr"/>
            <a:r>
              <a:rPr lang="fr-FR" sz="3200" dirty="0"/>
              <a:t>⚙ Zoom sur les </a:t>
            </a:r>
            <a:r>
              <a:rPr lang="fr-FR" sz="3200" b="1" dirty="0">
                <a:solidFill>
                  <a:srgbClr val="92D050"/>
                </a:solidFill>
              </a:rPr>
              <a:t>paramètres</a:t>
            </a:r>
            <a:endParaRPr lang="fr-FR" sz="4000" b="1" dirty="0">
              <a:solidFill>
                <a:srgbClr val="92D050"/>
              </a:solidFill>
            </a:endParaRPr>
          </a:p>
        </p:txBody>
      </p:sp>
      <p:cxnSp>
        <p:nvCxnSpPr>
          <p:cNvPr id="4" name="Connecteur droit 3">
            <a:extLst>
              <a:ext uri="{FF2B5EF4-FFF2-40B4-BE49-F238E27FC236}">
                <a16:creationId xmlns:a16="http://schemas.microsoft.com/office/drawing/2014/main" id="{9B569A57-4152-4192-9E35-EE1E58A0BDC5}"/>
              </a:ext>
            </a:extLst>
          </p:cNvPr>
          <p:cNvCxnSpPr/>
          <p:nvPr/>
        </p:nvCxnSpPr>
        <p:spPr>
          <a:xfrm>
            <a:off x="838200" y="1166069"/>
            <a:ext cx="10515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7B0A4716-556C-40A3-9563-131AF0BB9183}"/>
              </a:ext>
            </a:extLst>
          </p:cNvPr>
          <p:cNvPicPr>
            <a:picLocks noChangeAspect="1"/>
          </p:cNvPicPr>
          <p:nvPr/>
        </p:nvPicPr>
        <p:blipFill rotWithShape="1">
          <a:blip r:embed="rId3">
            <a:extLst>
              <a:ext uri="{28A0092B-C50C-407E-A947-70E740481C1C}">
                <a14:useLocalDpi xmlns:a14="http://schemas.microsoft.com/office/drawing/2010/main" val="0"/>
              </a:ext>
            </a:extLst>
          </a:blip>
          <a:srcRect t="21997" b="26655"/>
          <a:stretch/>
        </p:blipFill>
        <p:spPr>
          <a:xfrm>
            <a:off x="4628365" y="1561432"/>
            <a:ext cx="3086100" cy="3521421"/>
          </a:xfrm>
          <a:prstGeom prst="rect">
            <a:avLst/>
          </a:prstGeom>
        </p:spPr>
      </p:pic>
      <p:sp>
        <p:nvSpPr>
          <p:cNvPr id="11" name="ZoneTexte 10">
            <a:extLst>
              <a:ext uri="{FF2B5EF4-FFF2-40B4-BE49-F238E27FC236}">
                <a16:creationId xmlns:a16="http://schemas.microsoft.com/office/drawing/2014/main" id="{0009D284-7CF5-49B6-854F-7EBA2336A09F}"/>
              </a:ext>
            </a:extLst>
          </p:cNvPr>
          <p:cNvSpPr txBox="1"/>
          <p:nvPr/>
        </p:nvSpPr>
        <p:spPr>
          <a:xfrm>
            <a:off x="657756" y="1330409"/>
            <a:ext cx="3843936" cy="646331"/>
          </a:xfrm>
          <a:prstGeom prst="rect">
            <a:avLst/>
          </a:prstGeom>
          <a:noFill/>
        </p:spPr>
        <p:txBody>
          <a:bodyPr wrap="square" rtlCol="0">
            <a:spAutoFit/>
          </a:bodyPr>
          <a:lstStyle/>
          <a:p>
            <a:r>
              <a:rPr lang="fr-FR" dirty="0"/>
              <a:t>Si je fais dérouler mon écran (</a:t>
            </a:r>
            <a:r>
              <a:rPr lang="fr-FR" dirty="0">
                <a:solidFill>
                  <a:srgbClr val="92D050"/>
                </a:solidFill>
              </a:rPr>
              <a:t>swipe</a:t>
            </a:r>
            <a:r>
              <a:rPr lang="fr-FR" dirty="0"/>
              <a:t>), j’ai d’autres options qui s’affichent ! 👉</a:t>
            </a:r>
            <a:endParaRPr lang="fr-FR" dirty="0">
              <a:solidFill>
                <a:srgbClr val="92D050"/>
              </a:solidFill>
            </a:endParaRPr>
          </a:p>
        </p:txBody>
      </p:sp>
      <p:sp>
        <p:nvSpPr>
          <p:cNvPr id="6" name="Ellipse 5">
            <a:extLst>
              <a:ext uri="{FF2B5EF4-FFF2-40B4-BE49-F238E27FC236}">
                <a16:creationId xmlns:a16="http://schemas.microsoft.com/office/drawing/2014/main" id="{376E1379-C656-4D0D-B967-F2876A717D49}"/>
              </a:ext>
            </a:extLst>
          </p:cNvPr>
          <p:cNvSpPr/>
          <p:nvPr/>
        </p:nvSpPr>
        <p:spPr>
          <a:xfrm>
            <a:off x="4721062" y="1631671"/>
            <a:ext cx="2441542" cy="380965"/>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F9A9A347-B73D-4211-A9E5-544AF70C2073}"/>
              </a:ext>
            </a:extLst>
          </p:cNvPr>
          <p:cNvCxnSpPr>
            <a:cxnSpLocks/>
            <a:stCxn id="6" idx="6"/>
          </p:cNvCxnSpPr>
          <p:nvPr/>
        </p:nvCxnSpPr>
        <p:spPr>
          <a:xfrm flipV="1">
            <a:off x="7162604" y="1802820"/>
            <a:ext cx="438740" cy="19334"/>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16EE22BC-E2CE-4201-A94E-3C68137BC243}"/>
              </a:ext>
            </a:extLst>
          </p:cNvPr>
          <p:cNvSpPr txBox="1"/>
          <p:nvPr/>
        </p:nvSpPr>
        <p:spPr>
          <a:xfrm>
            <a:off x="7601344" y="1618152"/>
            <a:ext cx="4124399" cy="369332"/>
          </a:xfrm>
          <a:prstGeom prst="rect">
            <a:avLst/>
          </a:prstGeom>
          <a:noFill/>
          <a:ln w="28575">
            <a:solidFill>
              <a:srgbClr val="92D050"/>
            </a:solidFill>
          </a:ln>
        </p:spPr>
        <p:txBody>
          <a:bodyPr wrap="none" rtlCol="0">
            <a:spAutoFit/>
          </a:bodyPr>
          <a:lstStyle/>
          <a:p>
            <a:r>
              <a:rPr lang="fr-FR" dirty="0"/>
              <a:t>Réglages des options liées au verrouillage</a:t>
            </a:r>
          </a:p>
        </p:txBody>
      </p:sp>
      <p:sp>
        <p:nvSpPr>
          <p:cNvPr id="14" name="Ellipse 13">
            <a:extLst>
              <a:ext uri="{FF2B5EF4-FFF2-40B4-BE49-F238E27FC236}">
                <a16:creationId xmlns:a16="http://schemas.microsoft.com/office/drawing/2014/main" id="{7DD96E77-FFBE-46CF-9B43-A175742E33EF}"/>
              </a:ext>
            </a:extLst>
          </p:cNvPr>
          <p:cNvSpPr/>
          <p:nvPr/>
        </p:nvSpPr>
        <p:spPr>
          <a:xfrm>
            <a:off x="4785255" y="2094885"/>
            <a:ext cx="2441542" cy="380965"/>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BCB1C187-215F-46AE-BA82-841DC9987570}"/>
              </a:ext>
            </a:extLst>
          </p:cNvPr>
          <p:cNvSpPr/>
          <p:nvPr/>
        </p:nvSpPr>
        <p:spPr>
          <a:xfrm>
            <a:off x="4687675" y="2562962"/>
            <a:ext cx="2441542" cy="380965"/>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6F784E3D-5F87-4D18-A839-47B8D8A08D20}"/>
              </a:ext>
            </a:extLst>
          </p:cNvPr>
          <p:cNvSpPr/>
          <p:nvPr/>
        </p:nvSpPr>
        <p:spPr>
          <a:xfrm>
            <a:off x="4628365" y="3061847"/>
            <a:ext cx="2441542" cy="380965"/>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71075005-694B-43A7-956A-DD83165AED19}"/>
              </a:ext>
            </a:extLst>
          </p:cNvPr>
          <p:cNvSpPr/>
          <p:nvPr/>
        </p:nvSpPr>
        <p:spPr>
          <a:xfrm>
            <a:off x="4628365" y="3600470"/>
            <a:ext cx="2441542" cy="380965"/>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1074ECD5-63CF-4941-9CA8-5621669F50FA}"/>
              </a:ext>
            </a:extLst>
          </p:cNvPr>
          <p:cNvSpPr/>
          <p:nvPr/>
        </p:nvSpPr>
        <p:spPr>
          <a:xfrm>
            <a:off x="4628365" y="4020637"/>
            <a:ext cx="2441542" cy="380965"/>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avec flèche 19">
            <a:extLst>
              <a:ext uri="{FF2B5EF4-FFF2-40B4-BE49-F238E27FC236}">
                <a16:creationId xmlns:a16="http://schemas.microsoft.com/office/drawing/2014/main" id="{4298561C-E102-474F-BD9E-9687B3355438}"/>
              </a:ext>
            </a:extLst>
          </p:cNvPr>
          <p:cNvCxnSpPr>
            <a:cxnSpLocks/>
          </p:cNvCxnSpPr>
          <p:nvPr/>
        </p:nvCxnSpPr>
        <p:spPr>
          <a:xfrm flipH="1" flipV="1">
            <a:off x="4515440" y="2259224"/>
            <a:ext cx="269815" cy="36271"/>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568A5626-DCD4-4B45-8A57-70118925EDFB}"/>
              </a:ext>
            </a:extLst>
          </p:cNvPr>
          <p:cNvSpPr txBox="1"/>
          <p:nvPr/>
        </p:nvSpPr>
        <p:spPr>
          <a:xfrm>
            <a:off x="1831948" y="2074557"/>
            <a:ext cx="2683492" cy="369332"/>
          </a:xfrm>
          <a:prstGeom prst="rect">
            <a:avLst/>
          </a:prstGeom>
          <a:noFill/>
          <a:ln w="28575">
            <a:solidFill>
              <a:srgbClr val="92D050"/>
            </a:solidFill>
          </a:ln>
        </p:spPr>
        <p:txBody>
          <a:bodyPr wrap="none" rtlCol="0">
            <a:spAutoFit/>
          </a:bodyPr>
          <a:lstStyle/>
          <a:p>
            <a:r>
              <a:rPr lang="fr-FR" dirty="0"/>
              <a:t>Luminosité, taille du texte</a:t>
            </a:r>
          </a:p>
        </p:txBody>
      </p:sp>
      <p:cxnSp>
        <p:nvCxnSpPr>
          <p:cNvPr id="22" name="Connecteur droit avec flèche 21">
            <a:extLst>
              <a:ext uri="{FF2B5EF4-FFF2-40B4-BE49-F238E27FC236}">
                <a16:creationId xmlns:a16="http://schemas.microsoft.com/office/drawing/2014/main" id="{6FDB2ACD-4780-44C7-8DA1-E14DF23DDD30}"/>
              </a:ext>
            </a:extLst>
          </p:cNvPr>
          <p:cNvCxnSpPr>
            <a:cxnSpLocks/>
          </p:cNvCxnSpPr>
          <p:nvPr/>
        </p:nvCxnSpPr>
        <p:spPr>
          <a:xfrm>
            <a:off x="7129217" y="2747628"/>
            <a:ext cx="375109"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E18A3E04-D0C5-4AE9-85BD-64C0633A52F9}"/>
              </a:ext>
            </a:extLst>
          </p:cNvPr>
          <p:cNvSpPr txBox="1"/>
          <p:nvPr/>
        </p:nvSpPr>
        <p:spPr>
          <a:xfrm>
            <a:off x="7504326" y="2562962"/>
            <a:ext cx="2766591" cy="369332"/>
          </a:xfrm>
          <a:prstGeom prst="rect">
            <a:avLst/>
          </a:prstGeom>
          <a:noFill/>
          <a:ln w="28575">
            <a:solidFill>
              <a:srgbClr val="92D050"/>
            </a:solidFill>
          </a:ln>
        </p:spPr>
        <p:txBody>
          <a:bodyPr wrap="none" rtlCol="0">
            <a:spAutoFit/>
          </a:bodyPr>
          <a:lstStyle/>
          <a:p>
            <a:r>
              <a:rPr lang="fr-FR" dirty="0"/>
              <a:t>Sonnerie, alarme, volume…</a:t>
            </a:r>
          </a:p>
        </p:txBody>
      </p:sp>
      <p:cxnSp>
        <p:nvCxnSpPr>
          <p:cNvPr id="29" name="Connecteur droit avec flèche 28">
            <a:extLst>
              <a:ext uri="{FF2B5EF4-FFF2-40B4-BE49-F238E27FC236}">
                <a16:creationId xmlns:a16="http://schemas.microsoft.com/office/drawing/2014/main" id="{68789F8C-2F8F-4A97-8522-5D7830E3222D}"/>
              </a:ext>
            </a:extLst>
          </p:cNvPr>
          <p:cNvCxnSpPr>
            <a:cxnSpLocks/>
            <a:stCxn id="16" idx="2"/>
          </p:cNvCxnSpPr>
          <p:nvPr/>
        </p:nvCxnSpPr>
        <p:spPr>
          <a:xfrm flipH="1" flipV="1">
            <a:off x="4291725" y="3196500"/>
            <a:ext cx="336640" cy="5583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20616D63-8470-41A0-85DE-A2759D84104C}"/>
              </a:ext>
            </a:extLst>
          </p:cNvPr>
          <p:cNvSpPr txBox="1"/>
          <p:nvPr/>
        </p:nvSpPr>
        <p:spPr>
          <a:xfrm>
            <a:off x="1608231" y="3011831"/>
            <a:ext cx="2683492" cy="369332"/>
          </a:xfrm>
          <a:prstGeom prst="rect">
            <a:avLst/>
          </a:prstGeom>
          <a:noFill/>
          <a:ln w="28575">
            <a:solidFill>
              <a:srgbClr val="92D050"/>
            </a:solidFill>
          </a:ln>
        </p:spPr>
        <p:txBody>
          <a:bodyPr wrap="square" rtlCol="0">
            <a:spAutoFit/>
          </a:bodyPr>
          <a:lstStyle/>
          <a:p>
            <a:r>
              <a:rPr lang="fr-FR" dirty="0"/>
              <a:t>Réglage des notifications</a:t>
            </a:r>
          </a:p>
        </p:txBody>
      </p:sp>
      <p:sp>
        <p:nvSpPr>
          <p:cNvPr id="32" name="Ellipse 31">
            <a:extLst>
              <a:ext uri="{FF2B5EF4-FFF2-40B4-BE49-F238E27FC236}">
                <a16:creationId xmlns:a16="http://schemas.microsoft.com/office/drawing/2014/main" id="{1E045B5A-2B38-4F22-B490-29FFFC652F95}"/>
              </a:ext>
            </a:extLst>
          </p:cNvPr>
          <p:cNvSpPr/>
          <p:nvPr/>
        </p:nvSpPr>
        <p:spPr>
          <a:xfrm>
            <a:off x="4628364" y="4517710"/>
            <a:ext cx="3224163" cy="380965"/>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3" name="Connecteur droit avec flèche 32">
            <a:extLst>
              <a:ext uri="{FF2B5EF4-FFF2-40B4-BE49-F238E27FC236}">
                <a16:creationId xmlns:a16="http://schemas.microsoft.com/office/drawing/2014/main" id="{AD342143-D566-4369-91CF-C999C1099CAB}"/>
              </a:ext>
            </a:extLst>
          </p:cNvPr>
          <p:cNvCxnSpPr>
            <a:cxnSpLocks/>
          </p:cNvCxnSpPr>
          <p:nvPr/>
        </p:nvCxnSpPr>
        <p:spPr>
          <a:xfrm>
            <a:off x="7036520" y="3785136"/>
            <a:ext cx="375109"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624D2119-CF62-45F8-9E84-3936C5F15892}"/>
              </a:ext>
            </a:extLst>
          </p:cNvPr>
          <p:cNvSpPr txBox="1"/>
          <p:nvPr/>
        </p:nvSpPr>
        <p:spPr>
          <a:xfrm>
            <a:off x="7411629" y="3600470"/>
            <a:ext cx="2023952" cy="369332"/>
          </a:xfrm>
          <a:prstGeom prst="rect">
            <a:avLst/>
          </a:prstGeom>
          <a:noFill/>
          <a:ln w="28575">
            <a:solidFill>
              <a:srgbClr val="92D050"/>
            </a:solidFill>
          </a:ln>
        </p:spPr>
        <p:txBody>
          <a:bodyPr wrap="none" rtlCol="0">
            <a:spAutoFit/>
          </a:bodyPr>
          <a:lstStyle/>
          <a:p>
            <a:r>
              <a:rPr lang="fr-FR" dirty="0"/>
              <a:t>Réglages du bureau</a:t>
            </a:r>
          </a:p>
        </p:txBody>
      </p:sp>
      <p:cxnSp>
        <p:nvCxnSpPr>
          <p:cNvPr id="35" name="Connecteur droit avec flèche 34">
            <a:extLst>
              <a:ext uri="{FF2B5EF4-FFF2-40B4-BE49-F238E27FC236}">
                <a16:creationId xmlns:a16="http://schemas.microsoft.com/office/drawing/2014/main" id="{613ABAA5-7A5D-4FE0-BD64-21A1F76A1445}"/>
              </a:ext>
            </a:extLst>
          </p:cNvPr>
          <p:cNvCxnSpPr>
            <a:cxnSpLocks/>
            <a:stCxn id="19" idx="2"/>
          </p:cNvCxnSpPr>
          <p:nvPr/>
        </p:nvCxnSpPr>
        <p:spPr>
          <a:xfrm flipH="1" flipV="1">
            <a:off x="4291725" y="4189610"/>
            <a:ext cx="336640" cy="2151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36251451-2B97-408E-A78E-4CCAA68E010B}"/>
              </a:ext>
            </a:extLst>
          </p:cNvPr>
          <p:cNvSpPr txBox="1"/>
          <p:nvPr/>
        </p:nvSpPr>
        <p:spPr>
          <a:xfrm>
            <a:off x="1414021" y="4004941"/>
            <a:ext cx="2877702" cy="369332"/>
          </a:xfrm>
          <a:prstGeom prst="rect">
            <a:avLst/>
          </a:prstGeom>
          <a:noFill/>
          <a:ln w="28575">
            <a:solidFill>
              <a:srgbClr val="92D050"/>
            </a:solidFill>
          </a:ln>
        </p:spPr>
        <p:txBody>
          <a:bodyPr wrap="square" rtlCol="0">
            <a:spAutoFit/>
          </a:bodyPr>
          <a:lstStyle/>
          <a:p>
            <a:r>
              <a:rPr lang="fr-FR" dirty="0"/>
              <a:t>Modifier l’image du bureau</a:t>
            </a:r>
          </a:p>
        </p:txBody>
      </p:sp>
      <p:sp>
        <p:nvSpPr>
          <p:cNvPr id="3" name="Espace réservé de la date 2">
            <a:extLst>
              <a:ext uri="{FF2B5EF4-FFF2-40B4-BE49-F238E27FC236}">
                <a16:creationId xmlns:a16="http://schemas.microsoft.com/office/drawing/2014/main" id="{4C96CEF0-640B-48F4-8C33-6331CF63FB87}"/>
              </a:ext>
            </a:extLst>
          </p:cNvPr>
          <p:cNvSpPr>
            <a:spLocks noGrp="1"/>
          </p:cNvSpPr>
          <p:nvPr>
            <p:ph type="dt" sz="half" idx="10"/>
          </p:nvPr>
        </p:nvSpPr>
        <p:spPr/>
        <p:txBody>
          <a:bodyPr/>
          <a:lstStyle/>
          <a:p>
            <a:fld id="{A5889321-9BF0-4BC8-BCEC-DD9EF7EC2F02}" type="datetime1">
              <a:rPr lang="fr-FR" smtClean="0"/>
              <a:t>10/02/2023</a:t>
            </a:fld>
            <a:endParaRPr lang="fr-FR"/>
          </a:p>
        </p:txBody>
      </p:sp>
      <p:sp>
        <p:nvSpPr>
          <p:cNvPr id="7" name="Espace réservé du pied de page 6">
            <a:extLst>
              <a:ext uri="{FF2B5EF4-FFF2-40B4-BE49-F238E27FC236}">
                <a16:creationId xmlns:a16="http://schemas.microsoft.com/office/drawing/2014/main" id="{4F95D2DF-964C-41DA-8122-A5CD482695EC}"/>
              </a:ext>
            </a:extLst>
          </p:cNvPr>
          <p:cNvSpPr>
            <a:spLocks noGrp="1"/>
          </p:cNvSpPr>
          <p:nvPr>
            <p:ph type="ftr" sz="quarter" idx="11"/>
          </p:nvPr>
        </p:nvSpPr>
        <p:spPr/>
        <p:txBody>
          <a:bodyPr/>
          <a:lstStyle/>
          <a:p>
            <a:r>
              <a:rPr lang="fr-FR"/>
              <a:t>Initiation smartphone - 3/5 paramètres, messages, photos et autres gourmandises !</a:t>
            </a:r>
          </a:p>
        </p:txBody>
      </p:sp>
      <p:sp>
        <p:nvSpPr>
          <p:cNvPr id="8" name="Espace réservé du numéro de diapositive 7">
            <a:extLst>
              <a:ext uri="{FF2B5EF4-FFF2-40B4-BE49-F238E27FC236}">
                <a16:creationId xmlns:a16="http://schemas.microsoft.com/office/drawing/2014/main" id="{80ED9D59-81BE-4067-B02F-19ED56D8EA6C}"/>
              </a:ext>
            </a:extLst>
          </p:cNvPr>
          <p:cNvSpPr>
            <a:spLocks noGrp="1"/>
          </p:cNvSpPr>
          <p:nvPr>
            <p:ph type="sldNum" sz="quarter" idx="12"/>
          </p:nvPr>
        </p:nvSpPr>
        <p:spPr/>
        <p:txBody>
          <a:bodyPr/>
          <a:lstStyle/>
          <a:p>
            <a:fld id="{214B496C-A674-488F-82D3-A6592634C02D}" type="slidenum">
              <a:rPr lang="fr-FR" smtClean="0"/>
              <a:t>7</a:t>
            </a:fld>
            <a:endParaRPr lang="fr-FR"/>
          </a:p>
        </p:txBody>
      </p:sp>
    </p:spTree>
    <p:extLst>
      <p:ext uri="{BB962C8B-B14F-4D97-AF65-F5344CB8AC3E}">
        <p14:creationId xmlns:p14="http://schemas.microsoft.com/office/powerpoint/2010/main" val="1317282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10375-4C71-4959-A2B5-E5A46C3F813E}"/>
              </a:ext>
            </a:extLst>
          </p:cNvPr>
          <p:cNvSpPr>
            <a:spLocks noGrp="1"/>
          </p:cNvSpPr>
          <p:nvPr>
            <p:ph type="title"/>
          </p:nvPr>
        </p:nvSpPr>
        <p:spPr>
          <a:xfrm>
            <a:off x="838200" y="105066"/>
            <a:ext cx="10515600" cy="1325563"/>
          </a:xfrm>
        </p:spPr>
        <p:txBody>
          <a:bodyPr>
            <a:normAutofit/>
          </a:bodyPr>
          <a:lstStyle/>
          <a:p>
            <a:pPr algn="ctr"/>
            <a:r>
              <a:rPr lang="fr-FR" sz="3200" dirty="0"/>
              <a:t>⚙ Zoom sur les </a:t>
            </a:r>
            <a:r>
              <a:rPr lang="fr-FR" sz="3200" b="1" dirty="0">
                <a:solidFill>
                  <a:srgbClr val="92D050"/>
                </a:solidFill>
              </a:rPr>
              <a:t>paramètres</a:t>
            </a:r>
            <a:endParaRPr lang="fr-FR" sz="4000" b="1" dirty="0">
              <a:solidFill>
                <a:srgbClr val="92D050"/>
              </a:solidFill>
            </a:endParaRPr>
          </a:p>
        </p:txBody>
      </p:sp>
      <p:cxnSp>
        <p:nvCxnSpPr>
          <p:cNvPr id="4" name="Connecteur droit 3">
            <a:extLst>
              <a:ext uri="{FF2B5EF4-FFF2-40B4-BE49-F238E27FC236}">
                <a16:creationId xmlns:a16="http://schemas.microsoft.com/office/drawing/2014/main" id="{9B569A57-4152-4192-9E35-EE1E58A0BDC5}"/>
              </a:ext>
            </a:extLst>
          </p:cNvPr>
          <p:cNvCxnSpPr/>
          <p:nvPr/>
        </p:nvCxnSpPr>
        <p:spPr>
          <a:xfrm>
            <a:off x="838200" y="1166069"/>
            <a:ext cx="10515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7B0A4716-556C-40A3-9563-131AF0BB9183}"/>
              </a:ext>
            </a:extLst>
          </p:cNvPr>
          <p:cNvPicPr>
            <a:picLocks noChangeAspect="1"/>
          </p:cNvPicPr>
          <p:nvPr/>
        </p:nvPicPr>
        <p:blipFill rotWithShape="1">
          <a:blip r:embed="rId3">
            <a:extLst>
              <a:ext uri="{28A0092B-C50C-407E-A947-70E740481C1C}">
                <a14:useLocalDpi xmlns:a14="http://schemas.microsoft.com/office/drawing/2010/main" val="0"/>
              </a:ext>
            </a:extLst>
          </a:blip>
          <a:srcRect t="14467" b="26256"/>
          <a:stretch/>
        </p:blipFill>
        <p:spPr>
          <a:xfrm>
            <a:off x="4628365" y="1430629"/>
            <a:ext cx="3086100" cy="4065198"/>
          </a:xfrm>
          <a:prstGeom prst="rect">
            <a:avLst/>
          </a:prstGeom>
        </p:spPr>
      </p:pic>
      <p:sp>
        <p:nvSpPr>
          <p:cNvPr id="11" name="ZoneTexte 10">
            <a:extLst>
              <a:ext uri="{FF2B5EF4-FFF2-40B4-BE49-F238E27FC236}">
                <a16:creationId xmlns:a16="http://schemas.microsoft.com/office/drawing/2014/main" id="{0009D284-7CF5-49B6-854F-7EBA2336A09F}"/>
              </a:ext>
            </a:extLst>
          </p:cNvPr>
          <p:cNvSpPr txBox="1"/>
          <p:nvPr/>
        </p:nvSpPr>
        <p:spPr>
          <a:xfrm>
            <a:off x="697918" y="1365675"/>
            <a:ext cx="3843936" cy="646331"/>
          </a:xfrm>
          <a:prstGeom prst="rect">
            <a:avLst/>
          </a:prstGeom>
          <a:noFill/>
        </p:spPr>
        <p:txBody>
          <a:bodyPr wrap="square" rtlCol="0">
            <a:spAutoFit/>
          </a:bodyPr>
          <a:lstStyle/>
          <a:p>
            <a:r>
              <a:rPr lang="fr-FR" dirty="0"/>
              <a:t>Quand je clique sur les paramètres 👉</a:t>
            </a:r>
          </a:p>
          <a:p>
            <a:r>
              <a:rPr lang="fr-FR" dirty="0"/>
              <a:t>je tombe sur un </a:t>
            </a:r>
            <a:r>
              <a:rPr lang="fr-FR" dirty="0">
                <a:solidFill>
                  <a:srgbClr val="92D050"/>
                </a:solidFill>
              </a:rPr>
              <a:t>menu </a:t>
            </a:r>
            <a:r>
              <a:rPr lang="fr-FR" dirty="0"/>
              <a:t>de ce type</a:t>
            </a:r>
            <a:endParaRPr lang="fr-FR" dirty="0">
              <a:solidFill>
                <a:srgbClr val="92D050"/>
              </a:solidFill>
            </a:endParaRPr>
          </a:p>
        </p:txBody>
      </p:sp>
      <p:sp>
        <p:nvSpPr>
          <p:cNvPr id="6" name="Ellipse 5">
            <a:extLst>
              <a:ext uri="{FF2B5EF4-FFF2-40B4-BE49-F238E27FC236}">
                <a16:creationId xmlns:a16="http://schemas.microsoft.com/office/drawing/2014/main" id="{376E1379-C656-4D0D-B967-F2876A717D49}"/>
              </a:ext>
            </a:extLst>
          </p:cNvPr>
          <p:cNvSpPr/>
          <p:nvPr/>
        </p:nvSpPr>
        <p:spPr>
          <a:xfrm>
            <a:off x="4950644" y="1734558"/>
            <a:ext cx="2441542" cy="492515"/>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F9A9A347-B73D-4211-A9E5-544AF70C2073}"/>
              </a:ext>
            </a:extLst>
          </p:cNvPr>
          <p:cNvCxnSpPr>
            <a:cxnSpLocks/>
          </p:cNvCxnSpPr>
          <p:nvPr/>
        </p:nvCxnSpPr>
        <p:spPr>
          <a:xfrm>
            <a:off x="7392186" y="1980815"/>
            <a:ext cx="248436"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16EE22BC-E2CE-4201-A94E-3C68137BC243}"/>
              </a:ext>
            </a:extLst>
          </p:cNvPr>
          <p:cNvSpPr txBox="1"/>
          <p:nvPr/>
        </p:nvSpPr>
        <p:spPr>
          <a:xfrm>
            <a:off x="7631882" y="1796149"/>
            <a:ext cx="2222340" cy="369332"/>
          </a:xfrm>
          <a:prstGeom prst="rect">
            <a:avLst/>
          </a:prstGeom>
          <a:noFill/>
          <a:ln w="28575">
            <a:solidFill>
              <a:srgbClr val="92D050"/>
            </a:solidFill>
          </a:ln>
        </p:spPr>
        <p:txBody>
          <a:bodyPr wrap="none" rtlCol="0">
            <a:spAutoFit/>
          </a:bodyPr>
          <a:lstStyle/>
          <a:p>
            <a:r>
              <a:rPr lang="fr-FR" dirty="0"/>
              <a:t>Verrouillage d’écran…</a:t>
            </a:r>
          </a:p>
        </p:txBody>
      </p:sp>
      <p:sp>
        <p:nvSpPr>
          <p:cNvPr id="14" name="Ellipse 13">
            <a:extLst>
              <a:ext uri="{FF2B5EF4-FFF2-40B4-BE49-F238E27FC236}">
                <a16:creationId xmlns:a16="http://schemas.microsoft.com/office/drawing/2014/main" id="{A97D13AE-2E4B-4371-A351-E1E3E0DCCB62}"/>
              </a:ext>
            </a:extLst>
          </p:cNvPr>
          <p:cNvSpPr/>
          <p:nvPr/>
        </p:nvSpPr>
        <p:spPr>
          <a:xfrm>
            <a:off x="4875229" y="2165481"/>
            <a:ext cx="2441542" cy="492515"/>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a:extLst>
              <a:ext uri="{FF2B5EF4-FFF2-40B4-BE49-F238E27FC236}">
                <a16:creationId xmlns:a16="http://schemas.microsoft.com/office/drawing/2014/main" id="{360C289D-2275-4598-8B87-A14942A5A75F}"/>
              </a:ext>
            </a:extLst>
          </p:cNvPr>
          <p:cNvCxnSpPr>
            <a:cxnSpLocks/>
          </p:cNvCxnSpPr>
          <p:nvPr/>
        </p:nvCxnSpPr>
        <p:spPr>
          <a:xfrm flipH="1">
            <a:off x="4541854" y="2411738"/>
            <a:ext cx="328073"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34E9AF11-E37C-48B1-B559-A2F40B39A415}"/>
              </a:ext>
            </a:extLst>
          </p:cNvPr>
          <p:cNvSpPr txBox="1"/>
          <p:nvPr/>
        </p:nvSpPr>
        <p:spPr>
          <a:xfrm>
            <a:off x="129845" y="2029967"/>
            <a:ext cx="4423105" cy="923330"/>
          </a:xfrm>
          <a:prstGeom prst="rect">
            <a:avLst/>
          </a:prstGeom>
          <a:noFill/>
          <a:ln w="28575">
            <a:solidFill>
              <a:srgbClr val="92D050"/>
            </a:solidFill>
          </a:ln>
        </p:spPr>
        <p:txBody>
          <a:bodyPr wrap="square" rtlCol="0">
            <a:spAutoFit/>
          </a:bodyPr>
          <a:lstStyle/>
          <a:p>
            <a:r>
              <a:rPr lang="fr-FR" dirty="0"/>
              <a:t>Permet d’autoriser/révoquer l’accès des </a:t>
            </a:r>
          </a:p>
          <a:p>
            <a:r>
              <a:rPr lang="fr-FR" dirty="0"/>
              <a:t>applications aux données stockées dans l’appareil</a:t>
            </a:r>
          </a:p>
        </p:txBody>
      </p:sp>
      <p:sp>
        <p:nvSpPr>
          <p:cNvPr id="19" name="Ellipse 18">
            <a:extLst>
              <a:ext uri="{FF2B5EF4-FFF2-40B4-BE49-F238E27FC236}">
                <a16:creationId xmlns:a16="http://schemas.microsoft.com/office/drawing/2014/main" id="{82109424-3404-4B52-8DEF-D785D1635A01}"/>
              </a:ext>
            </a:extLst>
          </p:cNvPr>
          <p:cNvSpPr/>
          <p:nvPr/>
        </p:nvSpPr>
        <p:spPr>
          <a:xfrm>
            <a:off x="4912937" y="2635494"/>
            <a:ext cx="2441542" cy="492515"/>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avec flèche 19">
            <a:extLst>
              <a:ext uri="{FF2B5EF4-FFF2-40B4-BE49-F238E27FC236}">
                <a16:creationId xmlns:a16="http://schemas.microsoft.com/office/drawing/2014/main" id="{F22186B2-D5DF-42BA-98DF-A547D5818494}"/>
              </a:ext>
            </a:extLst>
          </p:cNvPr>
          <p:cNvCxnSpPr>
            <a:cxnSpLocks/>
          </p:cNvCxnSpPr>
          <p:nvPr/>
        </p:nvCxnSpPr>
        <p:spPr>
          <a:xfrm>
            <a:off x="7392186" y="2879703"/>
            <a:ext cx="248436"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272B6938-5F99-478E-BFFB-A02404C058A6}"/>
              </a:ext>
            </a:extLst>
          </p:cNvPr>
          <p:cNvSpPr txBox="1"/>
          <p:nvPr/>
        </p:nvSpPr>
        <p:spPr>
          <a:xfrm>
            <a:off x="7631882" y="2695037"/>
            <a:ext cx="3041025" cy="369332"/>
          </a:xfrm>
          <a:prstGeom prst="rect">
            <a:avLst/>
          </a:prstGeom>
          <a:noFill/>
          <a:ln w="28575">
            <a:solidFill>
              <a:srgbClr val="92D050"/>
            </a:solidFill>
          </a:ln>
        </p:spPr>
        <p:txBody>
          <a:bodyPr wrap="none" rtlCol="0">
            <a:spAutoFit/>
          </a:bodyPr>
          <a:lstStyle/>
          <a:p>
            <a:r>
              <a:rPr lang="fr-FR" dirty="0"/>
              <a:t>Informations liées à la batterie</a:t>
            </a:r>
          </a:p>
        </p:txBody>
      </p:sp>
      <p:sp>
        <p:nvSpPr>
          <p:cNvPr id="22" name="Ellipse 21">
            <a:extLst>
              <a:ext uri="{FF2B5EF4-FFF2-40B4-BE49-F238E27FC236}">
                <a16:creationId xmlns:a16="http://schemas.microsoft.com/office/drawing/2014/main" id="{C62B84E5-F507-48D1-B593-4A2D1E986066}"/>
              </a:ext>
            </a:extLst>
          </p:cNvPr>
          <p:cNvSpPr/>
          <p:nvPr/>
        </p:nvSpPr>
        <p:spPr>
          <a:xfrm>
            <a:off x="4875229" y="3097439"/>
            <a:ext cx="2441542" cy="492515"/>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avec flèche 22">
            <a:extLst>
              <a:ext uri="{FF2B5EF4-FFF2-40B4-BE49-F238E27FC236}">
                <a16:creationId xmlns:a16="http://schemas.microsoft.com/office/drawing/2014/main" id="{7A8665FB-954D-4144-BAAD-934DCA8ACF68}"/>
              </a:ext>
            </a:extLst>
          </p:cNvPr>
          <p:cNvCxnSpPr>
            <a:cxnSpLocks/>
          </p:cNvCxnSpPr>
          <p:nvPr/>
        </p:nvCxnSpPr>
        <p:spPr>
          <a:xfrm flipH="1">
            <a:off x="4541854" y="3343696"/>
            <a:ext cx="328073"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B35C4F2F-AF69-47EA-B3F9-F4116F3E4CF5}"/>
              </a:ext>
            </a:extLst>
          </p:cNvPr>
          <p:cNvSpPr txBox="1"/>
          <p:nvPr/>
        </p:nvSpPr>
        <p:spPr>
          <a:xfrm>
            <a:off x="116098" y="3188813"/>
            <a:ext cx="4423105" cy="369332"/>
          </a:xfrm>
          <a:prstGeom prst="rect">
            <a:avLst/>
          </a:prstGeom>
          <a:noFill/>
          <a:ln w="28575">
            <a:solidFill>
              <a:srgbClr val="92D050"/>
            </a:solidFill>
          </a:ln>
        </p:spPr>
        <p:txBody>
          <a:bodyPr wrap="square" rtlCol="0">
            <a:spAutoFit/>
          </a:bodyPr>
          <a:lstStyle/>
          <a:p>
            <a:r>
              <a:rPr lang="fr-FR" dirty="0"/>
              <a:t>Informations et réglages des applications</a:t>
            </a:r>
          </a:p>
        </p:txBody>
      </p:sp>
      <p:sp>
        <p:nvSpPr>
          <p:cNvPr id="25" name="Ellipse 24">
            <a:extLst>
              <a:ext uri="{FF2B5EF4-FFF2-40B4-BE49-F238E27FC236}">
                <a16:creationId xmlns:a16="http://schemas.microsoft.com/office/drawing/2014/main" id="{60034358-F538-4CDF-8D7A-EE1AD3DD16BC}"/>
              </a:ext>
            </a:extLst>
          </p:cNvPr>
          <p:cNvSpPr/>
          <p:nvPr/>
        </p:nvSpPr>
        <p:spPr>
          <a:xfrm>
            <a:off x="4912937" y="3555824"/>
            <a:ext cx="2441542" cy="492515"/>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avec flèche 25">
            <a:extLst>
              <a:ext uri="{FF2B5EF4-FFF2-40B4-BE49-F238E27FC236}">
                <a16:creationId xmlns:a16="http://schemas.microsoft.com/office/drawing/2014/main" id="{4103C614-0153-43A9-B675-FCF73DB8C359}"/>
              </a:ext>
            </a:extLst>
          </p:cNvPr>
          <p:cNvCxnSpPr>
            <a:cxnSpLocks/>
          </p:cNvCxnSpPr>
          <p:nvPr/>
        </p:nvCxnSpPr>
        <p:spPr>
          <a:xfrm>
            <a:off x="7336462" y="3774620"/>
            <a:ext cx="248436"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4EC7BA44-865C-406F-8410-A4A2084C1A23}"/>
              </a:ext>
            </a:extLst>
          </p:cNvPr>
          <p:cNvSpPr txBox="1"/>
          <p:nvPr/>
        </p:nvSpPr>
        <p:spPr>
          <a:xfrm>
            <a:off x="7576158" y="3589954"/>
            <a:ext cx="3972754" cy="369332"/>
          </a:xfrm>
          <a:prstGeom prst="rect">
            <a:avLst/>
          </a:prstGeom>
          <a:noFill/>
          <a:ln w="28575">
            <a:solidFill>
              <a:srgbClr val="92D050"/>
            </a:solidFill>
          </a:ln>
        </p:spPr>
        <p:txBody>
          <a:bodyPr wrap="none" rtlCol="0">
            <a:spAutoFit/>
          </a:bodyPr>
          <a:lstStyle/>
          <a:p>
            <a:r>
              <a:rPr lang="fr-FR" dirty="0"/>
              <a:t>Réglages inclassables : date, raccourcis.. </a:t>
            </a:r>
          </a:p>
        </p:txBody>
      </p:sp>
      <p:sp>
        <p:nvSpPr>
          <p:cNvPr id="28" name="Ellipse 27">
            <a:extLst>
              <a:ext uri="{FF2B5EF4-FFF2-40B4-BE49-F238E27FC236}">
                <a16:creationId xmlns:a16="http://schemas.microsoft.com/office/drawing/2014/main" id="{32A53EC9-C52B-4CED-87C1-95E83FDBD375}"/>
              </a:ext>
            </a:extLst>
          </p:cNvPr>
          <p:cNvSpPr/>
          <p:nvPr/>
        </p:nvSpPr>
        <p:spPr>
          <a:xfrm>
            <a:off x="4912741" y="4381136"/>
            <a:ext cx="2441542" cy="492515"/>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 name="Connecteur droit avec flèche 28">
            <a:extLst>
              <a:ext uri="{FF2B5EF4-FFF2-40B4-BE49-F238E27FC236}">
                <a16:creationId xmlns:a16="http://schemas.microsoft.com/office/drawing/2014/main" id="{BBC5316A-0284-4CF1-8970-BF52B94CC208}"/>
              </a:ext>
            </a:extLst>
          </p:cNvPr>
          <p:cNvCxnSpPr>
            <a:cxnSpLocks/>
          </p:cNvCxnSpPr>
          <p:nvPr/>
        </p:nvCxnSpPr>
        <p:spPr>
          <a:xfrm flipH="1">
            <a:off x="4579366" y="4627393"/>
            <a:ext cx="328073"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6DA909D4-F975-4ED5-A523-00CDA0C3EADC}"/>
              </a:ext>
            </a:extLst>
          </p:cNvPr>
          <p:cNvSpPr txBox="1"/>
          <p:nvPr/>
        </p:nvSpPr>
        <p:spPr>
          <a:xfrm>
            <a:off x="153610" y="4472510"/>
            <a:ext cx="4423105" cy="369332"/>
          </a:xfrm>
          <a:prstGeom prst="rect">
            <a:avLst/>
          </a:prstGeom>
          <a:noFill/>
          <a:ln w="28575">
            <a:solidFill>
              <a:srgbClr val="92D050"/>
            </a:solidFill>
          </a:ln>
        </p:spPr>
        <p:txBody>
          <a:bodyPr wrap="square" rtlCol="0">
            <a:spAutoFit/>
          </a:bodyPr>
          <a:lstStyle/>
          <a:p>
            <a:r>
              <a:rPr lang="fr-FR" dirty="0"/>
              <a:t>Informations et réglages des applications</a:t>
            </a:r>
          </a:p>
        </p:txBody>
      </p:sp>
      <p:sp>
        <p:nvSpPr>
          <p:cNvPr id="31" name="Ellipse 30">
            <a:extLst>
              <a:ext uri="{FF2B5EF4-FFF2-40B4-BE49-F238E27FC236}">
                <a16:creationId xmlns:a16="http://schemas.microsoft.com/office/drawing/2014/main" id="{03477A79-CB6B-4D3F-BBC2-D662236D4EB8}"/>
              </a:ext>
            </a:extLst>
          </p:cNvPr>
          <p:cNvSpPr/>
          <p:nvPr/>
        </p:nvSpPr>
        <p:spPr>
          <a:xfrm>
            <a:off x="4869927" y="4931322"/>
            <a:ext cx="2441542" cy="492515"/>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avec flèche 31">
            <a:extLst>
              <a:ext uri="{FF2B5EF4-FFF2-40B4-BE49-F238E27FC236}">
                <a16:creationId xmlns:a16="http://schemas.microsoft.com/office/drawing/2014/main" id="{CD99D57A-EBCB-429B-92EA-D00B1676024D}"/>
              </a:ext>
            </a:extLst>
          </p:cNvPr>
          <p:cNvCxnSpPr>
            <a:cxnSpLocks/>
          </p:cNvCxnSpPr>
          <p:nvPr/>
        </p:nvCxnSpPr>
        <p:spPr>
          <a:xfrm>
            <a:off x="7311469" y="5177579"/>
            <a:ext cx="248436"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5344A783-BF57-45B1-A70C-29DDCE624F23}"/>
              </a:ext>
            </a:extLst>
          </p:cNvPr>
          <p:cNvSpPr txBox="1"/>
          <p:nvPr/>
        </p:nvSpPr>
        <p:spPr>
          <a:xfrm>
            <a:off x="7547756" y="4973152"/>
            <a:ext cx="3972754" cy="369332"/>
          </a:xfrm>
          <a:prstGeom prst="rect">
            <a:avLst/>
          </a:prstGeom>
          <a:noFill/>
          <a:ln w="28575">
            <a:solidFill>
              <a:srgbClr val="92D050"/>
            </a:solidFill>
          </a:ln>
        </p:spPr>
        <p:txBody>
          <a:bodyPr wrap="none" rtlCol="0">
            <a:spAutoFit/>
          </a:bodyPr>
          <a:lstStyle/>
          <a:p>
            <a:r>
              <a:rPr lang="fr-FR" dirty="0"/>
              <a:t>Réglages inclassables : date, raccourcis.. </a:t>
            </a:r>
          </a:p>
        </p:txBody>
      </p:sp>
      <p:sp>
        <p:nvSpPr>
          <p:cNvPr id="3" name="Espace réservé de la date 2">
            <a:extLst>
              <a:ext uri="{FF2B5EF4-FFF2-40B4-BE49-F238E27FC236}">
                <a16:creationId xmlns:a16="http://schemas.microsoft.com/office/drawing/2014/main" id="{C3762C29-081D-48F1-A445-69F6C7AAF010}"/>
              </a:ext>
            </a:extLst>
          </p:cNvPr>
          <p:cNvSpPr>
            <a:spLocks noGrp="1"/>
          </p:cNvSpPr>
          <p:nvPr>
            <p:ph type="dt" sz="half" idx="10"/>
          </p:nvPr>
        </p:nvSpPr>
        <p:spPr/>
        <p:txBody>
          <a:bodyPr/>
          <a:lstStyle/>
          <a:p>
            <a:fld id="{C87BCF4C-87AC-4096-949B-A8BA2C8E3FD3}" type="datetime1">
              <a:rPr lang="fr-FR" smtClean="0"/>
              <a:t>10/02/2023</a:t>
            </a:fld>
            <a:endParaRPr lang="fr-FR"/>
          </a:p>
        </p:txBody>
      </p:sp>
      <p:sp>
        <p:nvSpPr>
          <p:cNvPr id="7" name="Espace réservé du pied de page 6">
            <a:extLst>
              <a:ext uri="{FF2B5EF4-FFF2-40B4-BE49-F238E27FC236}">
                <a16:creationId xmlns:a16="http://schemas.microsoft.com/office/drawing/2014/main" id="{DB2E2829-C2AF-446E-866E-4A0C09605782}"/>
              </a:ext>
            </a:extLst>
          </p:cNvPr>
          <p:cNvSpPr>
            <a:spLocks noGrp="1"/>
          </p:cNvSpPr>
          <p:nvPr>
            <p:ph type="ftr" sz="quarter" idx="11"/>
          </p:nvPr>
        </p:nvSpPr>
        <p:spPr/>
        <p:txBody>
          <a:bodyPr/>
          <a:lstStyle/>
          <a:p>
            <a:r>
              <a:rPr lang="fr-FR"/>
              <a:t>Initiation smartphone - 3/5 paramètres, messages, photos et autres gourmandises !</a:t>
            </a:r>
          </a:p>
        </p:txBody>
      </p:sp>
      <p:sp>
        <p:nvSpPr>
          <p:cNvPr id="8" name="Espace réservé du numéro de diapositive 7">
            <a:extLst>
              <a:ext uri="{FF2B5EF4-FFF2-40B4-BE49-F238E27FC236}">
                <a16:creationId xmlns:a16="http://schemas.microsoft.com/office/drawing/2014/main" id="{F426B3B8-C0E5-41FA-A620-F136A9E3636B}"/>
              </a:ext>
            </a:extLst>
          </p:cNvPr>
          <p:cNvSpPr>
            <a:spLocks noGrp="1"/>
          </p:cNvSpPr>
          <p:nvPr>
            <p:ph type="sldNum" sz="quarter" idx="12"/>
          </p:nvPr>
        </p:nvSpPr>
        <p:spPr/>
        <p:txBody>
          <a:bodyPr/>
          <a:lstStyle/>
          <a:p>
            <a:fld id="{214B496C-A674-488F-82D3-A6592634C02D}" type="slidenum">
              <a:rPr lang="fr-FR" smtClean="0"/>
              <a:t>8</a:t>
            </a:fld>
            <a:endParaRPr lang="fr-FR"/>
          </a:p>
        </p:txBody>
      </p:sp>
    </p:spTree>
    <p:extLst>
      <p:ext uri="{BB962C8B-B14F-4D97-AF65-F5344CB8AC3E}">
        <p14:creationId xmlns:p14="http://schemas.microsoft.com/office/powerpoint/2010/main" val="2839233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10375-4C71-4959-A2B5-E5A46C3F813E}"/>
              </a:ext>
            </a:extLst>
          </p:cNvPr>
          <p:cNvSpPr>
            <a:spLocks noGrp="1"/>
          </p:cNvSpPr>
          <p:nvPr>
            <p:ph type="title"/>
          </p:nvPr>
        </p:nvSpPr>
        <p:spPr>
          <a:xfrm>
            <a:off x="838200" y="105066"/>
            <a:ext cx="10515600" cy="1325563"/>
          </a:xfrm>
        </p:spPr>
        <p:txBody>
          <a:bodyPr>
            <a:normAutofit/>
          </a:bodyPr>
          <a:lstStyle/>
          <a:p>
            <a:pPr algn="ctr"/>
            <a:r>
              <a:rPr lang="fr-FR" sz="3200" dirty="0"/>
              <a:t>📷 Zoom sur les </a:t>
            </a:r>
            <a:r>
              <a:rPr lang="fr-FR" sz="3200" b="1" dirty="0">
                <a:solidFill>
                  <a:srgbClr val="92D050"/>
                </a:solidFill>
              </a:rPr>
              <a:t>photos</a:t>
            </a:r>
            <a:endParaRPr lang="fr-FR" sz="4000" b="1" dirty="0">
              <a:solidFill>
                <a:srgbClr val="92D050"/>
              </a:solidFill>
            </a:endParaRPr>
          </a:p>
        </p:txBody>
      </p:sp>
      <p:cxnSp>
        <p:nvCxnSpPr>
          <p:cNvPr id="4" name="Connecteur droit 3">
            <a:extLst>
              <a:ext uri="{FF2B5EF4-FFF2-40B4-BE49-F238E27FC236}">
                <a16:creationId xmlns:a16="http://schemas.microsoft.com/office/drawing/2014/main" id="{9B569A57-4152-4192-9E35-EE1E58A0BDC5}"/>
              </a:ext>
            </a:extLst>
          </p:cNvPr>
          <p:cNvCxnSpPr/>
          <p:nvPr/>
        </p:nvCxnSpPr>
        <p:spPr>
          <a:xfrm>
            <a:off x="838200" y="1166069"/>
            <a:ext cx="10515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46435620-B8FE-450B-AB0A-CA9D1CDF120E}"/>
              </a:ext>
            </a:extLst>
          </p:cNvPr>
          <p:cNvSpPr txBox="1"/>
          <p:nvPr/>
        </p:nvSpPr>
        <p:spPr>
          <a:xfrm>
            <a:off x="3038094" y="3198167"/>
            <a:ext cx="6115812" cy="461665"/>
          </a:xfrm>
          <a:prstGeom prst="rect">
            <a:avLst/>
          </a:prstGeom>
          <a:solidFill>
            <a:srgbClr val="92D050"/>
          </a:solidFill>
          <a:ln w="28575">
            <a:solidFill>
              <a:srgbClr val="92D050"/>
            </a:solidFill>
          </a:ln>
        </p:spPr>
        <p:txBody>
          <a:bodyPr wrap="square" rtlCol="0">
            <a:spAutoFit/>
          </a:bodyPr>
          <a:lstStyle/>
          <a:p>
            <a:pPr algn="ctr"/>
            <a:r>
              <a:rPr lang="fr-FR" sz="2400" b="1" dirty="0">
                <a:solidFill>
                  <a:schemeClr val="bg1"/>
                </a:solidFill>
              </a:rPr>
              <a:t>🤔 Comment prendre des photos ?</a:t>
            </a:r>
          </a:p>
        </p:txBody>
      </p:sp>
      <p:sp>
        <p:nvSpPr>
          <p:cNvPr id="3" name="Espace réservé de la date 2">
            <a:extLst>
              <a:ext uri="{FF2B5EF4-FFF2-40B4-BE49-F238E27FC236}">
                <a16:creationId xmlns:a16="http://schemas.microsoft.com/office/drawing/2014/main" id="{D4BEED7C-B7FF-44A5-BB14-CBD9598E7F72}"/>
              </a:ext>
            </a:extLst>
          </p:cNvPr>
          <p:cNvSpPr>
            <a:spLocks noGrp="1"/>
          </p:cNvSpPr>
          <p:nvPr>
            <p:ph type="dt" sz="half" idx="10"/>
          </p:nvPr>
        </p:nvSpPr>
        <p:spPr/>
        <p:txBody>
          <a:bodyPr/>
          <a:lstStyle/>
          <a:p>
            <a:fld id="{54F36F69-2CAC-417E-BF88-D08BE9021665}" type="datetime1">
              <a:rPr lang="fr-FR" smtClean="0"/>
              <a:t>10/02/2023</a:t>
            </a:fld>
            <a:endParaRPr lang="fr-FR"/>
          </a:p>
        </p:txBody>
      </p:sp>
      <p:sp>
        <p:nvSpPr>
          <p:cNvPr id="5" name="Espace réservé du pied de page 4">
            <a:extLst>
              <a:ext uri="{FF2B5EF4-FFF2-40B4-BE49-F238E27FC236}">
                <a16:creationId xmlns:a16="http://schemas.microsoft.com/office/drawing/2014/main" id="{66A3CEF9-3B5E-4039-9BF3-E12973584FBA}"/>
              </a:ext>
            </a:extLst>
          </p:cNvPr>
          <p:cNvSpPr>
            <a:spLocks noGrp="1"/>
          </p:cNvSpPr>
          <p:nvPr>
            <p:ph type="ftr" sz="quarter" idx="11"/>
          </p:nvPr>
        </p:nvSpPr>
        <p:spPr/>
        <p:txBody>
          <a:bodyPr/>
          <a:lstStyle/>
          <a:p>
            <a:r>
              <a:rPr lang="fr-FR"/>
              <a:t>Initiation smartphone - 3/5 paramètres, messages, photos et autres gourmandises !</a:t>
            </a:r>
          </a:p>
        </p:txBody>
      </p:sp>
      <p:sp>
        <p:nvSpPr>
          <p:cNvPr id="6" name="Espace réservé du numéro de diapositive 5">
            <a:extLst>
              <a:ext uri="{FF2B5EF4-FFF2-40B4-BE49-F238E27FC236}">
                <a16:creationId xmlns:a16="http://schemas.microsoft.com/office/drawing/2014/main" id="{914A3389-1476-4064-9E90-E43E91CB7F1E}"/>
              </a:ext>
            </a:extLst>
          </p:cNvPr>
          <p:cNvSpPr>
            <a:spLocks noGrp="1"/>
          </p:cNvSpPr>
          <p:nvPr>
            <p:ph type="sldNum" sz="quarter" idx="12"/>
          </p:nvPr>
        </p:nvSpPr>
        <p:spPr/>
        <p:txBody>
          <a:bodyPr/>
          <a:lstStyle/>
          <a:p>
            <a:fld id="{214B496C-A674-488F-82D3-A6592634C02D}" type="slidenum">
              <a:rPr lang="fr-FR" smtClean="0"/>
              <a:t>9</a:t>
            </a:fld>
            <a:endParaRPr lang="fr-FR"/>
          </a:p>
        </p:txBody>
      </p:sp>
    </p:spTree>
    <p:extLst>
      <p:ext uri="{BB962C8B-B14F-4D97-AF65-F5344CB8AC3E}">
        <p14:creationId xmlns:p14="http://schemas.microsoft.com/office/powerpoint/2010/main" val="358095252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3870</TotalTime>
  <Words>1661</Words>
  <Application>Microsoft Office PowerPoint</Application>
  <PresentationFormat>Grand écran</PresentationFormat>
  <Paragraphs>249</Paragraphs>
  <Slides>22</Slides>
  <Notes>22</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22</vt:i4>
      </vt:variant>
    </vt:vector>
  </HeadingPairs>
  <TitlesOfParts>
    <vt:vector size="26" baseType="lpstr">
      <vt:lpstr>Arial</vt:lpstr>
      <vt:lpstr>Calibri</vt:lpstr>
      <vt:lpstr>Calibri Light</vt:lpstr>
      <vt:lpstr>Thème Office</vt:lpstr>
      <vt:lpstr>Bienvenue aux ateliers de prise en main</vt:lpstr>
      <vt:lpstr>Tout un programme !</vt:lpstr>
      <vt:lpstr>Tout un programme !</vt:lpstr>
      <vt:lpstr>Repartons du début !</vt:lpstr>
      <vt:lpstr>⚙ Zoom sur les paramètres</vt:lpstr>
      <vt:lpstr>⚙ Zoom sur les paramètres</vt:lpstr>
      <vt:lpstr>⚙ Zoom sur les paramètres</vt:lpstr>
      <vt:lpstr>⚙ Zoom sur les paramètres</vt:lpstr>
      <vt:lpstr>📷 Zoom sur les photos</vt:lpstr>
      <vt:lpstr>📷 Zoom sur les photos</vt:lpstr>
      <vt:lpstr>📷 Zoom sur les photos</vt:lpstr>
      <vt:lpstr>📷 Zoom sur les photos</vt:lpstr>
      <vt:lpstr>📷 Zoom sur les photos</vt:lpstr>
      <vt:lpstr>📷 Zoom sur les photos</vt:lpstr>
      <vt:lpstr>📩 Zoom sur les messages</vt:lpstr>
      <vt:lpstr>📩 Zoom sur les messages</vt:lpstr>
      <vt:lpstr>📩 Zoom sur les messages</vt:lpstr>
      <vt:lpstr>📩 Zoom sur les messages</vt:lpstr>
      <vt:lpstr>📩 Zoom sur les messages</vt:lpstr>
      <vt:lpstr>📩 Zoom sur les messages</vt:lpstr>
      <vt:lpstr>Synthèse</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Ateliers de prise en main</dc:title>
  <dc:creator>Conseiller Numérique - Mairie Peyruis</dc:creator>
  <cp:lastModifiedBy>Conseiller Numérique - Mairie Peyruis</cp:lastModifiedBy>
  <cp:revision>28</cp:revision>
  <cp:lastPrinted>2022-01-20T11:13:54Z</cp:lastPrinted>
  <dcterms:created xsi:type="dcterms:W3CDTF">2021-12-15T13:49:53Z</dcterms:created>
  <dcterms:modified xsi:type="dcterms:W3CDTF">2023-02-10T15:32:51Z</dcterms:modified>
</cp:coreProperties>
</file>