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87" r:id="rId3"/>
    <p:sldId id="257" r:id="rId4"/>
    <p:sldId id="388" r:id="rId5"/>
    <p:sldId id="389" r:id="rId6"/>
    <p:sldId id="372" r:id="rId7"/>
    <p:sldId id="390" r:id="rId8"/>
    <p:sldId id="373" r:id="rId9"/>
    <p:sldId id="403" r:id="rId10"/>
    <p:sldId id="270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382" r:id="rId23"/>
    <p:sldId id="391" r:id="rId24"/>
    <p:sldId id="278" r:id="rId25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5" autoAdjust="0"/>
    <p:restoredTop sz="74770" autoAdjust="0"/>
  </p:normalViewPr>
  <p:slideViewPr>
    <p:cSldViewPr snapToGrid="0">
      <p:cViewPr varScale="1">
        <p:scale>
          <a:sx n="85" d="100"/>
          <a:sy n="85" d="100"/>
        </p:scale>
        <p:origin x="11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solidFill>
                  <a:srgbClr val="3F3F3F"/>
                </a:solidFill>
                <a:latin typeface="BalooChettan2-Regular"/>
              </a:rPr>
              <a:t>Pendant cet atelier, vous allez découvrir</a:t>
            </a:r>
          </a:p>
          <a:p>
            <a:pPr algn="l"/>
            <a:r>
              <a:rPr lang="fr-FR" sz="1800" b="0" i="0" u="none" strike="noStrike" baseline="0" dirty="0">
                <a:solidFill>
                  <a:srgbClr val="3F3F3F"/>
                </a:solidFill>
                <a:latin typeface="BalooChettan2-Regular"/>
              </a:rPr>
              <a:t>les conseils les règles de sécurité essentielles, à appliquer quand on utilise Internet. . Êtes-vous prêts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655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148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826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32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2579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6228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8222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7432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122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95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188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4694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6518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4990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508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2534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05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avec une copie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9442DE6-7808-4C71-ADF1-6F638F09732C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069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avec une copie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9442DE6-7808-4C71-ADF1-6F638F09732C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731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avec une copie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9442DE6-7808-4C71-ADF1-6F638F09732C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950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07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C943-A383-422B-883E-865F3C5051DC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EFE3-E588-4D22-862E-ED63C432CE2C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B031-3F10-4A65-B704-54F9C2189191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0B55-B138-414B-BD5D-DD2FED245BD0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C2A3-BA03-4118-A95D-9F77055D4496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2A12-466D-4793-B533-CC23CABB6128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297C-72D8-4DAE-857F-66D96D4BE8F4}" type="datetime1">
              <a:rPr lang="fr-FR" smtClean="0"/>
              <a:t>15/02/2023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2C1F-3C45-486D-B964-204D5CAE1049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2CD8-4644-47A5-BB48-30450A856C80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EE33-A057-4473-BDCA-C574742590EA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3E76-FCEE-4171-AE11-36A91143C93C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982E3-09A8-4A39-8C6F-9AE6484FC141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Smartphone 1/5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ubic.com/pro/legislation-loi-internet/donnees-personnelles/actualite-841038-android-centaines-apps-espionnent-regardez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nseiller.numerique@peyruis.f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45768" y="403823"/>
            <a:ext cx="11308359" cy="60232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7566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 Initiation smartphone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5F14F57-0700-4038-9537-AFDCB1D53020}"/>
              </a:ext>
            </a:extLst>
          </p:cNvPr>
          <p:cNvSpPr txBox="1">
            <a:spLocks/>
          </p:cNvSpPr>
          <p:nvPr/>
        </p:nvSpPr>
        <p:spPr>
          <a:xfrm>
            <a:off x="1524000" y="281765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bg1"/>
                </a:solidFill>
              </a:rPr>
              <a:t>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317226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5111"/>
            <a:ext cx="10515600" cy="1325563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📜 </a:t>
            </a:r>
            <a:r>
              <a:rPr lang="fr-FR" sz="3600" b="1" dirty="0">
                <a:solidFill>
                  <a:schemeClr val="bg1"/>
                </a:solidFill>
              </a:rPr>
              <a:t>Autorisations | Notifications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F6EBC-571E-47C5-93F2-1D91CEAA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2283-B73B-4B72-8EBC-82600256FC00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8F1D80-0EF5-44B2-B55F-34B5D209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11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📜 Autorisations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7735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1579363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🤔 Qu’est ce que c’est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F6EBC-571E-47C5-93F2-1D91CEAA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2283-B73B-4B72-8EBC-82600256FC00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8F1D80-0EF5-44B2-B55F-34B5D209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68E4BD-0FC9-465A-BFEE-0D6CC33A334A}"/>
              </a:ext>
            </a:extLst>
          </p:cNvPr>
          <p:cNvSpPr txBox="1"/>
          <p:nvPr/>
        </p:nvSpPr>
        <p:spPr>
          <a:xfrm>
            <a:off x="1315155" y="2557239"/>
            <a:ext cx="95616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effectLst/>
              </a:rPr>
              <a:t>Vous entrez dans une boulangerie pour acheter une baguette 🥖 </a:t>
            </a:r>
          </a:p>
          <a:p>
            <a:pPr algn="ctr"/>
            <a:endParaRPr lang="fr-FR" sz="2400" b="1" dirty="0">
              <a:effectLst/>
            </a:endParaRPr>
          </a:p>
          <a:p>
            <a:pPr algn="ctr"/>
            <a:r>
              <a:rPr lang="fr-FR" sz="2400" dirty="0">
                <a:effectLst/>
              </a:rPr>
              <a:t>Le boulanger vous demande : “Pour récupérer votre baguette, vous devez me donner les numéros de téléphone de tous vos amis et vous devez me montrer toutes les photos de votre téléphone”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6EEFFF-4F28-4265-B7B7-B16F6D676AD7}"/>
              </a:ext>
            </a:extLst>
          </p:cNvPr>
          <p:cNvSpPr txBox="1"/>
          <p:nvPr/>
        </p:nvSpPr>
        <p:spPr>
          <a:xfrm>
            <a:off x="3963810" y="4889332"/>
            <a:ext cx="426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Quelle serait votre réaction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48527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0D87D2A-20EC-4641-8D3D-8B7B59FFD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55" y="2771294"/>
            <a:ext cx="10268289" cy="39501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62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📜 Autorisations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596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79E099B-BFFB-4D16-934D-4E78DAA06B4B}"/>
              </a:ext>
            </a:extLst>
          </p:cNvPr>
          <p:cNvSpPr txBox="1"/>
          <p:nvPr/>
        </p:nvSpPr>
        <p:spPr>
          <a:xfrm>
            <a:off x="838200" y="876081"/>
            <a:ext cx="10515600" cy="19389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💡 Pour fonctionner, certaines applications mobiles ont besoin d’accéder à d’autres applications de votre téléphone. </a:t>
            </a:r>
          </a:p>
          <a:p>
            <a:pPr algn="just"/>
            <a:endParaRPr lang="fr-FR" sz="2400" b="1" dirty="0"/>
          </a:p>
          <a:p>
            <a:pPr algn="just"/>
            <a:r>
              <a:rPr lang="fr-FR" sz="2400" i="1" dirty="0"/>
              <a:t>Exemple : Pour envoyer une photo à vos amis, une application de messagerie va vous demander l’accès à votre appareil photo. </a:t>
            </a:r>
          </a:p>
        </p:txBody>
      </p:sp>
    </p:spTree>
    <p:extLst>
      <p:ext uri="{BB962C8B-B14F-4D97-AF65-F5344CB8AC3E}">
        <p14:creationId xmlns:p14="http://schemas.microsoft.com/office/powerpoint/2010/main" val="182375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62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📜 Autorisations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596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EC9F35-5ADA-41B1-B152-49632C9457EC}"/>
              </a:ext>
            </a:extLst>
          </p:cNvPr>
          <p:cNvSpPr txBox="1"/>
          <p:nvPr/>
        </p:nvSpPr>
        <p:spPr>
          <a:xfrm>
            <a:off x="838200" y="1905506"/>
            <a:ext cx="10515600" cy="30469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💡 </a:t>
            </a:r>
            <a:r>
              <a:rPr lang="fr-FR" sz="2400" dirty="0"/>
              <a:t>Avant d'accepter des demandes d'accès </a:t>
            </a:r>
            <a:r>
              <a:rPr lang="fr-FR" sz="2400" b="1" dirty="0"/>
              <a:t>lors du téléchargement</a:t>
            </a:r>
            <a:r>
              <a:rPr lang="fr-FR" sz="2400" dirty="0"/>
              <a:t>, demandez-vous si l'application en a vraiment besoin pour fonctionner. Si ce n'est pas le cas, cherchez une autre application.</a:t>
            </a:r>
          </a:p>
          <a:p>
            <a:pPr algn="just"/>
            <a:endParaRPr lang="fr-FR" sz="2400" i="1" dirty="0"/>
          </a:p>
          <a:p>
            <a:pPr algn="just"/>
            <a:r>
              <a:rPr lang="fr-FR" sz="2400" i="1" dirty="0"/>
              <a:t>Exemple : L'application de scan de document me demande d’accéder à mon micro. Si je n'accepte pas, je ne pourrai pas télécharger l'application. </a:t>
            </a:r>
            <a:r>
              <a:rPr lang="fr-FR" sz="2400" b="1" i="1" dirty="0"/>
              <a:t>Que dois-je faire ? </a:t>
            </a:r>
          </a:p>
          <a:p>
            <a:pPr algn="just"/>
            <a:endParaRPr lang="fr-FR" sz="2400" b="1" i="1" dirty="0"/>
          </a:p>
          <a:p>
            <a:pPr algn="just"/>
            <a:r>
              <a:rPr lang="fr-FR" sz="2400" b="1" i="1" dirty="0"/>
              <a:t>✔ Télécharger l’application ?		 ❌  Ne pas télécharger l’application ?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52204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62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📜 Autorisations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596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EC9F35-5ADA-41B1-B152-49632C9457EC}"/>
              </a:ext>
            </a:extLst>
          </p:cNvPr>
          <p:cNvSpPr txBox="1"/>
          <p:nvPr/>
        </p:nvSpPr>
        <p:spPr>
          <a:xfrm>
            <a:off x="838200" y="1018575"/>
            <a:ext cx="10515600" cy="30469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💡 </a:t>
            </a:r>
            <a:r>
              <a:rPr lang="fr-FR" sz="2400" dirty="0"/>
              <a:t>Avant d'accepter des demandes d'accès </a:t>
            </a:r>
            <a:r>
              <a:rPr lang="fr-FR" sz="2400" b="1" dirty="0"/>
              <a:t>lors du téléchargement</a:t>
            </a:r>
            <a:r>
              <a:rPr lang="fr-FR" sz="2400" dirty="0"/>
              <a:t>, demandez-vous si l'application en a vraiment besoin pour fonctionner. Si ce n'est pas le cas, cherchez une autre application.</a:t>
            </a:r>
          </a:p>
          <a:p>
            <a:pPr algn="just"/>
            <a:endParaRPr lang="fr-FR" sz="2400" i="1" dirty="0"/>
          </a:p>
          <a:p>
            <a:pPr algn="just"/>
            <a:r>
              <a:rPr lang="fr-FR" sz="2400" i="1" dirty="0"/>
              <a:t>Exemple : L'application de scan de document me demande d’accéder à mon micro. Si je n'accepte pas, je ne pourrai pas télécharger l'application. </a:t>
            </a:r>
            <a:r>
              <a:rPr lang="fr-FR" sz="2400" b="1" i="1" dirty="0"/>
              <a:t>Que dois-je faire ? </a:t>
            </a:r>
          </a:p>
          <a:p>
            <a:pPr algn="just"/>
            <a:endParaRPr lang="fr-FR" sz="2400" b="1" i="1" dirty="0"/>
          </a:p>
          <a:p>
            <a:pPr algn="just"/>
            <a:r>
              <a:rPr lang="fr-FR" sz="2400" b="1" i="1" strike="sngStrike" dirty="0"/>
              <a:t>Télécharger l’application </a:t>
            </a:r>
            <a:r>
              <a:rPr lang="fr-FR" sz="2400" b="1" i="1" dirty="0"/>
              <a:t>		 	❌  Ne pas télécharger l’application </a:t>
            </a:r>
            <a:endParaRPr lang="fr-FR" sz="2400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32DAB8-E1FD-4C55-83D2-DDC91EF392B2}"/>
              </a:ext>
            </a:extLst>
          </p:cNvPr>
          <p:cNvSpPr txBox="1"/>
          <p:nvPr/>
        </p:nvSpPr>
        <p:spPr>
          <a:xfrm>
            <a:off x="3048000" y="4898002"/>
            <a:ext cx="6096000" cy="132343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👉 L'application ne devrait pas demander d'accéder au micro du téléphone pour être téléchargée. </a:t>
            </a:r>
          </a:p>
          <a:p>
            <a:r>
              <a:rPr lang="fr-FR" sz="2000" dirty="0"/>
              <a:t>Par contre, elle pourrait demander l'accès à l'appareil photo pour scanner des documents.  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DA576CC-AE9A-43FA-9797-FC38326C03C1}"/>
              </a:ext>
            </a:extLst>
          </p:cNvPr>
          <p:cNvSpPr/>
          <p:nvPr/>
        </p:nvSpPr>
        <p:spPr>
          <a:xfrm>
            <a:off x="6333067" y="3361203"/>
            <a:ext cx="5238044" cy="99624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856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7" y="402718"/>
            <a:ext cx="5856111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📜 Autorisations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759177" y="1728281"/>
            <a:ext cx="877993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32DAB8-E1FD-4C55-83D2-DDC91EF392B2}"/>
              </a:ext>
            </a:extLst>
          </p:cNvPr>
          <p:cNvSpPr txBox="1"/>
          <p:nvPr/>
        </p:nvSpPr>
        <p:spPr>
          <a:xfrm>
            <a:off x="838200" y="2951946"/>
            <a:ext cx="4470400" cy="95410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/>
              <a:t>🔍 Comment désactiver les autorisations d’applications ?</a:t>
            </a:r>
          </a:p>
        </p:txBody>
      </p:sp>
      <p:pic>
        <p:nvPicPr>
          <p:cNvPr id="3" name="video autorisations">
            <a:hlinkClick r:id="" action="ppaction://media"/>
            <a:extLst>
              <a:ext uri="{FF2B5EF4-FFF2-40B4-BE49-F238E27FC236}">
                <a16:creationId xmlns:a16="http://schemas.microsoft.com/office/drawing/2014/main" id="{210A995C-4DB1-4DAA-8A81-172F26C2E9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3054" y="-10048"/>
            <a:ext cx="3830546" cy="68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62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📜 Autorisations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596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34A9903-4982-45A4-8E60-0E4888894C0A}"/>
              </a:ext>
            </a:extLst>
          </p:cNvPr>
          <p:cNvSpPr txBox="1"/>
          <p:nvPr/>
        </p:nvSpPr>
        <p:spPr>
          <a:xfrm>
            <a:off x="3843867" y="2551837"/>
            <a:ext cx="67168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💡 </a:t>
            </a:r>
            <a:r>
              <a:rPr lang="fr-FR" b="1" dirty="0"/>
              <a:t>Pourquoi surveiller les autorisations accordées aux applications ?</a:t>
            </a:r>
          </a:p>
          <a:p>
            <a:endParaRPr lang="fr-FR" dirty="0"/>
          </a:p>
          <a:p>
            <a:r>
              <a:rPr lang="fr-FR" dirty="0"/>
              <a:t>Sans tomber dans la paranoïa, il est important de garder en tête que certaines dérives sont possibles. Pour découvrir l'une d'entre elle, lisez cet article : </a:t>
            </a:r>
            <a:r>
              <a:rPr lang="fr-FR" dirty="0">
                <a:hlinkClick r:id="rId3"/>
              </a:rPr>
              <a:t>Android : des centaines d’apps écoutent ce que vous regardez à la TV </a:t>
            </a:r>
            <a:r>
              <a:rPr lang="fr-FR" dirty="0"/>
              <a:t>datant du 03 janvier 2018. 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F03FC8-6507-473F-8EE4-744CEE435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78" y="2453922"/>
            <a:ext cx="1950156" cy="195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37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62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📜 Autorisations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596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BB71C5E-9D1C-49B9-8CF4-C9E271E1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94154"/>
            <a:ext cx="10515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💡 Toutes les applications ont besoin d'autorisations pour fonctionner mais il faut que cela soit justifié.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✔ Au premier téléchargement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l'application, si vous ne savez pas si les demandes d'accès sont justifiées, prenez l’habitude de les refuser.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👉 En fonction de l’utilisation que vous en faites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l’application peut vous demander d’accéder à des parties de votre téléphone. Vous pouvez les accepter puis les désactiver dans les paramètres de votre téléphone. </a:t>
            </a:r>
          </a:p>
        </p:txBody>
      </p:sp>
    </p:spTree>
    <p:extLst>
      <p:ext uri="{BB962C8B-B14F-4D97-AF65-F5344CB8AC3E}">
        <p14:creationId xmlns:p14="http://schemas.microsoft.com/office/powerpoint/2010/main" val="755441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9851"/>
            <a:ext cx="1051560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📜 Notifications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80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62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📜 Notifications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596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26B1E4-22E7-43AC-9B7C-8E242FB2E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233" y="999325"/>
            <a:ext cx="3195533" cy="540020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8E5E520-49BA-4A67-BB8F-D607E4B7B488}"/>
              </a:ext>
            </a:extLst>
          </p:cNvPr>
          <p:cNvSpPr txBox="1"/>
          <p:nvPr/>
        </p:nvSpPr>
        <p:spPr>
          <a:xfrm>
            <a:off x="838199" y="2378743"/>
            <a:ext cx="3481017" cy="230832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On voit régulièrement ces messages s’afficher sur l’écran d'accueil de son téléphone avec une sonnerie qui fait mal aux oreilles. </a:t>
            </a:r>
          </a:p>
          <a:p>
            <a:endParaRPr lang="fr-FR" b="1" dirty="0"/>
          </a:p>
          <a:p>
            <a:r>
              <a:rPr lang="fr-FR" b="1" dirty="0"/>
              <a:t>Comment peut-on faire pour les faire disparaître définitivement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81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48F2A06-A841-48AB-9194-70250D73B7BE}"/>
              </a:ext>
            </a:extLst>
          </p:cNvPr>
          <p:cNvSpPr txBox="1"/>
          <p:nvPr/>
        </p:nvSpPr>
        <p:spPr>
          <a:xfrm>
            <a:off x="2074084" y="2368485"/>
            <a:ext cx="92797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1/ Les notifications et autorisations</a:t>
            </a:r>
          </a:p>
          <a:p>
            <a:r>
              <a:rPr lang="fr-FR" sz="2800" dirty="0"/>
              <a:t>2/ La sécurité</a:t>
            </a:r>
          </a:p>
          <a:p>
            <a:r>
              <a:rPr lang="fr-FR" sz="2800" dirty="0"/>
              <a:t>3/ Remplir des formulaires, créer des comptes, e-démarches</a:t>
            </a:r>
          </a:p>
          <a:p>
            <a:r>
              <a:rPr lang="fr-FR" sz="2800" dirty="0"/>
              <a:t>4/ Les mails, le retour | Agenda</a:t>
            </a:r>
          </a:p>
          <a:p>
            <a:r>
              <a:rPr lang="fr-FR" sz="2800" dirty="0"/>
              <a:t>5/ Du smartphone à l’ordinateur !</a:t>
            </a:r>
          </a:p>
          <a:p>
            <a:r>
              <a:rPr lang="fr-FR" sz="2800" dirty="0"/>
              <a:t>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572090-C6BD-4F33-94D6-0EE54A39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47B0-6A2F-48BC-AA0C-3FE44D187032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65C232-89B6-427C-9473-1EBD2306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CBC3B-CB57-4455-A100-E2386032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04032B-0C56-459C-B1A8-5F4201197B63}"/>
              </a:ext>
            </a:extLst>
          </p:cNvPr>
          <p:cNvSpPr txBox="1"/>
          <p:nvPr/>
        </p:nvSpPr>
        <p:spPr>
          <a:xfrm>
            <a:off x="1329017" y="2368485"/>
            <a:ext cx="745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382344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045" y="1779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📜 Notifications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838200" y="1380558"/>
            <a:ext cx="10145889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B4577E-C131-4442-924C-48D6121104EC}"/>
              </a:ext>
            </a:extLst>
          </p:cNvPr>
          <p:cNvSpPr txBox="1"/>
          <p:nvPr/>
        </p:nvSpPr>
        <p:spPr>
          <a:xfrm>
            <a:off x="1684867" y="2951946"/>
            <a:ext cx="4128910" cy="95410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/>
              <a:t>Comment désactiver les notifications ? </a:t>
            </a:r>
          </a:p>
        </p:txBody>
      </p:sp>
      <p:pic>
        <p:nvPicPr>
          <p:cNvPr id="3" name="video notifications">
            <a:hlinkClick r:id="" action="ppaction://media"/>
            <a:extLst>
              <a:ext uri="{FF2B5EF4-FFF2-40B4-BE49-F238E27FC236}">
                <a16:creationId xmlns:a16="http://schemas.microsoft.com/office/drawing/2014/main" id="{E2681745-D9B9-4862-8B4C-8AECF11041E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5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1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3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📜 Notifications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403135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BD937A-80C8-41DD-B4E8-E3E83FAC7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351" y="2728698"/>
            <a:ext cx="9695298" cy="203132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💡 Les applications de votre téléphone peuvent vous donner des informations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(ex. réception d’un message) grâce aux notifications.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dirty="0">
                <a:latin typeface="Arial" panose="020B0604020202020204" pitchFamily="34" charset="0"/>
              </a:rPr>
              <a:t>👉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 notifications peuvent être très utiles !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latin typeface="Arial" panose="020B0604020202020204" pitchFamily="34" charset="0"/>
              </a:rPr>
              <a:t>💡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Vous pouvez paramétrer ces notification (activer, désactiver, sonnerie, fréquence) à tout moment dans les paramètres de votre téléphone. </a:t>
            </a:r>
          </a:p>
        </p:txBody>
      </p:sp>
    </p:spTree>
    <p:extLst>
      <p:ext uri="{BB962C8B-B14F-4D97-AF65-F5344CB8AC3E}">
        <p14:creationId xmlns:p14="http://schemas.microsoft.com/office/powerpoint/2010/main" val="798148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❓ Manipulons !</a:t>
            </a:r>
            <a:endParaRPr lang="fr-FR" sz="4000" dirty="0"/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A3E8098E-B376-44F5-9DD0-67287F70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2386833"/>
            <a:ext cx="10722204" cy="2084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👉 Retrouvez dans vos paramètres le centre des notifications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⚙ Modifiez les notifications de l’application de votre choix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C65442-23AA-4628-952E-338A1CAA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C024-CBAF-4C93-808C-032AC0F8D086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6548AE-C150-48E9-81A0-93586FA3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BBEB00-57C5-4E4D-B3CE-B78A6AA4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703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7735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2326922" y="3136612"/>
            <a:ext cx="753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🤔 Avez-vous des questions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F6EBC-571E-47C5-93F2-1D91CEAA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2283-B73B-4B72-8EBC-82600256FC00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8F1D80-0EF5-44B2-B55F-34B5D209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028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92D05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AB1ECC9-9ACC-49A5-AF21-13E92CA470EA}"/>
              </a:ext>
            </a:extLst>
          </p:cNvPr>
          <p:cNvGrpSpPr/>
          <p:nvPr/>
        </p:nvGrpSpPr>
        <p:grpSpPr>
          <a:xfrm>
            <a:off x="2907383" y="5960352"/>
            <a:ext cx="10299569" cy="453361"/>
            <a:chOff x="2927155" y="5806913"/>
            <a:chExt cx="10515600" cy="62336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27D9C8B-10F9-4E01-8B4B-9D522F162544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E53339C-A231-487B-A068-9D65A9BC6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DB465B-50B8-433C-8117-421E6A02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4E89-4168-40B4-BD01-7328482CE1D3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D1BAD4-20E3-4769-BE86-078A4164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482A92-F0CC-42E5-B570-31FC9DBD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48F2A06-A841-48AB-9194-70250D73B7BE}"/>
              </a:ext>
            </a:extLst>
          </p:cNvPr>
          <p:cNvSpPr txBox="1"/>
          <p:nvPr/>
        </p:nvSpPr>
        <p:spPr>
          <a:xfrm>
            <a:off x="2822097" y="2487132"/>
            <a:ext cx="65478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📲 Les applications le retour !</a:t>
            </a:r>
          </a:p>
          <a:p>
            <a:endParaRPr lang="fr-FR" sz="2800" dirty="0"/>
          </a:p>
          <a:p>
            <a:r>
              <a:rPr lang="fr-FR" sz="2800" dirty="0"/>
              <a:t>🖨 Comment scanner de son téléphone ?</a:t>
            </a:r>
          </a:p>
          <a:p>
            <a:endParaRPr lang="fr-FR" sz="2800" dirty="0"/>
          </a:p>
          <a:p>
            <a:r>
              <a:rPr lang="fr-FR" sz="2800" dirty="0"/>
              <a:t>📜 Autorisations | Notifications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572090-C6BD-4F33-94D6-0EE54A39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4533-0670-445B-8DF3-9BBE308AF7A8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65C232-89B6-427C-9473-1EBD2306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CBC3B-CB57-4455-A100-E2386032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26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9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📲 Les applications le retour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29417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2701454" y="1079173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🧐 Comment télécharger une application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AC26A6-69E6-4C6A-9360-C0E2D54A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8859-0F87-4A65-BC95-110DAC2B031A}" type="datetime1">
              <a:rPr lang="fr-FR" smtClean="0"/>
              <a:t>15/02/2023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A6A13AC-8C94-466C-B533-2FDF6EBA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041A42-5547-4ED9-A0A5-66EDB834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4C0568-D947-4700-B1F8-78DC8D49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18" y="1752148"/>
            <a:ext cx="871925" cy="7821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259804D-E7B6-4AD6-BBAF-2EF9E55DD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685" y="1752148"/>
            <a:ext cx="869060" cy="78210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1F5D313-E275-468D-A9B9-7DEA459890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4465" r="-79" b="55507"/>
          <a:stretch/>
        </p:blipFill>
        <p:spPr>
          <a:xfrm>
            <a:off x="4227520" y="2864295"/>
            <a:ext cx="3925880" cy="34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📲 Les applications le retour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07156" y="1108903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1777642" y="1458515"/>
            <a:ext cx="863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🧐 Quelles sont les informations présentes sur le store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AC26A6-69E6-4C6A-9360-C0E2D54A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8859-0F87-4A65-BC95-110DAC2B031A}" type="datetime1">
              <a:rPr lang="fr-FR" smtClean="0"/>
              <a:t>15/02/2023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A6A13AC-8C94-466C-B533-2FDF6EBA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041A42-5547-4ED9-A0A5-66EDB834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F03979-41F1-4E7D-869B-635C2C4DCB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1" b="44209"/>
          <a:stretch/>
        </p:blipFill>
        <p:spPr>
          <a:xfrm>
            <a:off x="4431444" y="2095974"/>
            <a:ext cx="3267024" cy="37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9526"/>
            <a:ext cx="10515600" cy="1325563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🖨 Comment scanner de son téléphone ?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C5D5-657A-4EFE-9755-D82A0E652502}" type="datetime1">
              <a:rPr lang="fr-FR" smtClean="0"/>
              <a:t>15/02/2023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Explorateur windows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2FD36ED-B0F6-4E23-921E-CF8087485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51566" y="3897763"/>
            <a:ext cx="1088868" cy="11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9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3B98282-62CE-424B-AB26-2B11747AC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99307" y="2308286"/>
            <a:ext cx="5374562" cy="26607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39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🖨 Comment scanner de son téléphone ?</a:t>
            </a:r>
            <a:endParaRPr lang="fr-FR" sz="3200" b="1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C5D5-657A-4EFE-9755-D82A0E652502}" type="datetime1">
              <a:rPr lang="fr-FR" smtClean="0"/>
              <a:t>15/02/2023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Explorateur windows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1E3D3B-4BF9-42C6-9FAF-25B390162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503328" y="2339764"/>
            <a:ext cx="5290607" cy="268177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B8F9BAB-71E3-4922-B97C-100387F1230A}"/>
              </a:ext>
            </a:extLst>
          </p:cNvPr>
          <p:cNvSpPr txBox="1"/>
          <p:nvPr/>
        </p:nvSpPr>
        <p:spPr>
          <a:xfrm>
            <a:off x="895056" y="1034887"/>
            <a:ext cx="48774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EF3288-E412-4206-9B31-21F6D5C4B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491907" y="2500116"/>
            <a:ext cx="5290606" cy="244768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4DBEE5C-089A-4185-8030-C0EAE6B9CC4C}"/>
              </a:ext>
            </a:extLst>
          </p:cNvPr>
          <p:cNvSpPr txBox="1"/>
          <p:nvPr/>
        </p:nvSpPr>
        <p:spPr>
          <a:xfrm>
            <a:off x="4806772" y="1034887"/>
            <a:ext cx="48774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F5F4DF-F3CB-4B29-874B-5F834A4E21F2}"/>
              </a:ext>
            </a:extLst>
          </p:cNvPr>
          <p:cNvSpPr txBox="1"/>
          <p:nvPr/>
        </p:nvSpPr>
        <p:spPr>
          <a:xfrm>
            <a:off x="8455713" y="1091566"/>
            <a:ext cx="48774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340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1242679-C5BC-4C24-965B-700565D98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25288" y="2234267"/>
            <a:ext cx="5359920" cy="28842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7B141F-57A6-4816-A696-D2906CA94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18982" y="2345215"/>
            <a:ext cx="5297421" cy="270318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CE346E-CF9D-4FBA-8042-9A1309DE6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367676" y="2412678"/>
            <a:ext cx="5282290" cy="258338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39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🖨 Comment scanner de son téléphone ?</a:t>
            </a:r>
            <a:endParaRPr lang="fr-FR" sz="3200" b="1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C5D5-657A-4EFE-9755-D82A0E652502}" type="datetime1">
              <a:rPr lang="fr-FR" smtClean="0"/>
              <a:t>15/02/2023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Explorateur windows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B8F9BAB-71E3-4922-B97C-100387F1230A}"/>
              </a:ext>
            </a:extLst>
          </p:cNvPr>
          <p:cNvSpPr txBox="1"/>
          <p:nvPr/>
        </p:nvSpPr>
        <p:spPr>
          <a:xfrm>
            <a:off x="1104218" y="1048096"/>
            <a:ext cx="48774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4DBEE5C-089A-4185-8030-C0EAE6B9CC4C}"/>
              </a:ext>
            </a:extLst>
          </p:cNvPr>
          <p:cNvSpPr txBox="1"/>
          <p:nvPr/>
        </p:nvSpPr>
        <p:spPr>
          <a:xfrm>
            <a:off x="4684107" y="1070758"/>
            <a:ext cx="48774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F5F4DF-F3CB-4B29-874B-5F834A4E21F2}"/>
              </a:ext>
            </a:extLst>
          </p:cNvPr>
          <p:cNvSpPr txBox="1"/>
          <p:nvPr/>
        </p:nvSpPr>
        <p:spPr>
          <a:xfrm>
            <a:off x="8473253" y="1034887"/>
            <a:ext cx="48774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7140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❓ Manipulons !</a:t>
            </a:r>
            <a:endParaRPr lang="fr-FR" sz="4000" dirty="0"/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A3E8098E-B376-44F5-9DD0-67287F70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667"/>
            <a:ext cx="10722204" cy="45488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👉 Télécharger l’application </a:t>
            </a:r>
            <a:r>
              <a:rPr lang="fr-FR" sz="2400" dirty="0" err="1"/>
              <a:t>Camscanner</a:t>
            </a: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✔ Donnez les autorisations nécessaires à son bon fonctionnement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🖨 Scanner la feuille devant vous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📩 L’envoyer par mail :</a:t>
            </a:r>
          </a:p>
          <a:p>
            <a:pPr marL="0" indent="0" algn="ctr">
              <a:buNone/>
            </a:pPr>
            <a:r>
              <a:rPr lang="fr-FR" sz="2400" dirty="0">
                <a:hlinkClick r:id="rId3"/>
              </a:rPr>
              <a:t>conseiller.numerique@peyruis.fr</a:t>
            </a: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C65442-23AA-4628-952E-338A1CAA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C024-CBAF-4C93-808C-032AC0F8D086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6548AE-C150-48E9-81A0-93586FA3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BBEB00-57C5-4E4D-B3CE-B78A6AA4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C857B8-72FA-43ED-B64C-FCC1C0A88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799797" y="1717449"/>
            <a:ext cx="638264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593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897</Words>
  <Application>Microsoft Office PowerPoint</Application>
  <PresentationFormat>Grand écran</PresentationFormat>
  <Paragraphs>164</Paragraphs>
  <Slides>24</Slides>
  <Notes>24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BalooChettan2-Regular</vt:lpstr>
      <vt:lpstr>Calibri</vt:lpstr>
      <vt:lpstr>Calibri Light</vt:lpstr>
      <vt:lpstr>Thème Office</vt:lpstr>
      <vt:lpstr>Bienvenue à l’atelier Initiation smartphone</vt:lpstr>
      <vt:lpstr>Tout un programme !</vt:lpstr>
      <vt:lpstr>Tout un programme !</vt:lpstr>
      <vt:lpstr>📲 Les applications le retour !</vt:lpstr>
      <vt:lpstr>📲 Les applications le retour !</vt:lpstr>
      <vt:lpstr>🖨 Comment scanner de son téléphone ?</vt:lpstr>
      <vt:lpstr>🖨 Comment scanner de son téléphone ?</vt:lpstr>
      <vt:lpstr>🖨 Comment scanner de son téléphone ?</vt:lpstr>
      <vt:lpstr>Présentation PowerPoint</vt:lpstr>
      <vt:lpstr>📜 Autorisations | Notifications</vt:lpstr>
      <vt:lpstr>📜 Autorisations</vt:lpstr>
      <vt:lpstr>📜 Autorisations</vt:lpstr>
      <vt:lpstr>📜 Autorisations</vt:lpstr>
      <vt:lpstr>📜 Autorisations</vt:lpstr>
      <vt:lpstr>📜 Autorisations</vt:lpstr>
      <vt:lpstr>📜 Autorisations</vt:lpstr>
      <vt:lpstr>📜 Autorisations</vt:lpstr>
      <vt:lpstr>📜 Notifications</vt:lpstr>
      <vt:lpstr>📜 Notifications</vt:lpstr>
      <vt:lpstr>📜 Notifications</vt:lpstr>
      <vt:lpstr>📜 Notifications</vt:lpstr>
      <vt:lpstr>Présentation PowerPoint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31</cp:revision>
  <cp:lastPrinted>2022-01-19T11:29:44Z</cp:lastPrinted>
  <dcterms:created xsi:type="dcterms:W3CDTF">2021-12-15T13:49:53Z</dcterms:created>
  <dcterms:modified xsi:type="dcterms:W3CDTF">2023-02-15T09:20:57Z</dcterms:modified>
</cp:coreProperties>
</file>