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8" r:id="rId5"/>
    <p:sldMasterId id="2147483666" r:id="rId6"/>
  </p:sldMasterIdLst>
  <p:notesMasterIdLst>
    <p:notesMasterId r:id="rId30"/>
  </p:notesMasterIdLst>
  <p:sldIdLst>
    <p:sldId id="2147472004" r:id="rId7"/>
    <p:sldId id="270" r:id="rId8"/>
    <p:sldId id="278" r:id="rId9"/>
    <p:sldId id="321" r:id="rId10"/>
    <p:sldId id="2147471939" r:id="rId11"/>
    <p:sldId id="309" r:id="rId12"/>
    <p:sldId id="2147471979" r:id="rId13"/>
    <p:sldId id="2147471968" r:id="rId14"/>
    <p:sldId id="2147373596" r:id="rId15"/>
    <p:sldId id="2147471980" r:id="rId16"/>
    <p:sldId id="2147472003" r:id="rId17"/>
    <p:sldId id="2147471999" r:id="rId18"/>
    <p:sldId id="2147472006" r:id="rId19"/>
    <p:sldId id="2147472005" r:id="rId20"/>
    <p:sldId id="2147471973" r:id="rId21"/>
    <p:sldId id="2147471998" r:id="rId22"/>
    <p:sldId id="2147471995" r:id="rId23"/>
    <p:sldId id="2147472000" r:id="rId24"/>
    <p:sldId id="2147471981" r:id="rId25"/>
    <p:sldId id="2147471990" r:id="rId26"/>
    <p:sldId id="2147472002" r:id="rId27"/>
    <p:sldId id="2147471982" r:id="rId28"/>
    <p:sldId id="2147471972" r:id="rId29"/>
  </p:sldIdLst>
  <p:sldSz cx="16256000" cy="9144000"/>
  <p:notesSz cx="16256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AE0001-7572-1BE0-1101-1FFAD721E5CF}" name="LAVILLE, Jerome" initials="LJ" userId="S::jerome.laville@capgemini.com::0b14dc2c-f945-4837-95c7-9c80f376aa8d" providerId="AD"/>
  <p188:author id="{F4368CF0-1A32-D009-E37F-82ACAF3414A7}" name="FENG, Yucen" initials="FY" userId="S::yucen.a.feng@capgemini.com::4f43f1e6-0037-465e-b6c8-e0c81cd96f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9E"/>
    <a:srgbClr val="24BB69"/>
    <a:srgbClr val="ECF1F8"/>
    <a:srgbClr val="984807"/>
    <a:srgbClr val="31859C"/>
    <a:srgbClr val="7030A0"/>
    <a:srgbClr val="FFC000"/>
    <a:srgbClr val="ED7D31"/>
    <a:srgbClr val="00B0F0"/>
    <a:srgbClr val="2740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0A9C51-5061-4435-9B72-8ADEA757E91A}" v="16" dt="2023-12-12T14:37:00.22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36" y="6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86FAED7B-AAFA-44EE-9CA3-1B52B637CB1F}" type="datetimeFigureOut">
              <a:rPr lang="en-GB" smtClean="0"/>
              <a:t>21/03/2024</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1BF4E16B-F770-4A1D-BB7A-00E8F6C13A94}" type="slidenum">
              <a:rPr lang="en-GB" smtClean="0"/>
              <a:t>‹N°›</a:t>
            </a:fld>
            <a:endParaRPr lang="en-GB"/>
          </a:p>
        </p:txBody>
      </p:sp>
    </p:spTree>
    <p:extLst>
      <p:ext uri="{BB962C8B-B14F-4D97-AF65-F5344CB8AC3E}">
        <p14:creationId xmlns:p14="http://schemas.microsoft.com/office/powerpoint/2010/main" val="107228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C8E23553-3E12-43A2-B8C8-20CBAD40D927}" type="slidenum">
              <a:rPr lang="fr-FR" smtClean="0"/>
              <a:t>1</a:t>
            </a:fld>
            <a:endParaRPr lang="fr-FR"/>
          </a:p>
        </p:txBody>
      </p:sp>
    </p:spTree>
    <p:extLst>
      <p:ext uri="{BB962C8B-B14F-4D97-AF65-F5344CB8AC3E}">
        <p14:creationId xmlns:p14="http://schemas.microsoft.com/office/powerpoint/2010/main" val="45101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1BF4E16B-F770-4A1D-BB7A-00E8F6C13A94}" type="slidenum">
              <a:rPr lang="en-GB" smtClean="0"/>
              <a:t>14</a:t>
            </a:fld>
            <a:endParaRPr lang="en-GB"/>
          </a:p>
        </p:txBody>
      </p:sp>
    </p:spTree>
    <p:extLst>
      <p:ext uri="{BB962C8B-B14F-4D97-AF65-F5344CB8AC3E}">
        <p14:creationId xmlns:p14="http://schemas.microsoft.com/office/powerpoint/2010/main" val="7736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BF4E16B-F770-4A1D-BB7A-00E8F6C13A94}" type="slidenum">
              <a:rPr lang="en-GB" smtClean="0"/>
              <a:t>21</a:t>
            </a:fld>
            <a:endParaRPr lang="en-GB"/>
          </a:p>
        </p:txBody>
      </p:sp>
    </p:spTree>
    <p:extLst>
      <p:ext uri="{BB962C8B-B14F-4D97-AF65-F5344CB8AC3E}">
        <p14:creationId xmlns:p14="http://schemas.microsoft.com/office/powerpoint/2010/main" val="169300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89421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65679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B3613267-B7F1-FEF5-8769-B8EC1B2DD79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3611832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1"/>
            <a:ext cx="13817600" cy="287771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1"/>
            <a:ext cx="113792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594703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00518" y="3581625"/>
            <a:ext cx="14254967" cy="2877711"/>
          </a:xfrm>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609281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000518" y="3581625"/>
            <a:ext cx="14254967" cy="2877711"/>
          </a:xfrm>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1"/>
            <a:ext cx="707136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1"/>
            <a:ext cx="707136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732568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00518" y="3581625"/>
            <a:ext cx="14254967" cy="2877711"/>
          </a:xfrm>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774766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2298810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E503A594-ED13-EB96-2122-23E10A19F6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129418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FCA88522-353E-83A5-4296-05358E21AFF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2011146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447980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235233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20758925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6871602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8" y="3581625"/>
            <a:ext cx="14254967" cy="2877711"/>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1"/>
            <a:ext cx="14630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1"/>
            <a:ext cx="52019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1"/>
            <a:ext cx="373888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1"/>
            <a:ext cx="373888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99182542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7" r:id="rId6"/>
  </p:sldLayoutIdLst>
  <p:txStyles>
    <p:titleStyle>
      <a:lvl1pPr>
        <a:defRPr>
          <a:latin typeface="+mj-lt"/>
          <a:ea typeface="+mj-ea"/>
          <a:cs typeface="+mj-cs"/>
        </a:defRPr>
      </a:lvl1pPr>
    </p:titleStyle>
    <p:bodyStyle>
      <a:lvl1pPr marL="0">
        <a:defRPr>
          <a:latin typeface="+mn-lt"/>
          <a:ea typeface="+mn-ea"/>
          <a:cs typeface="+mn-cs"/>
        </a:defRPr>
      </a:lvl1pPr>
      <a:lvl2pPr marL="457189">
        <a:defRPr>
          <a:latin typeface="+mn-lt"/>
          <a:ea typeface="+mn-ea"/>
          <a:cs typeface="+mn-cs"/>
        </a:defRPr>
      </a:lvl2pPr>
      <a:lvl3pPr marL="914377">
        <a:defRPr>
          <a:latin typeface="+mn-lt"/>
          <a:ea typeface="+mn-ea"/>
          <a:cs typeface="+mn-cs"/>
        </a:defRPr>
      </a:lvl3pPr>
      <a:lvl4pPr marL="1371566">
        <a:defRPr>
          <a:latin typeface="+mn-lt"/>
          <a:ea typeface="+mn-ea"/>
          <a:cs typeface="+mn-cs"/>
        </a:defRPr>
      </a:lvl4pPr>
      <a:lvl5pPr marL="1828754">
        <a:defRPr>
          <a:latin typeface="+mn-lt"/>
          <a:ea typeface="+mn-ea"/>
          <a:cs typeface="+mn-cs"/>
        </a:defRPr>
      </a:lvl5pPr>
      <a:lvl6pPr marL="2285943">
        <a:defRPr>
          <a:latin typeface="+mn-lt"/>
          <a:ea typeface="+mn-ea"/>
          <a:cs typeface="+mn-cs"/>
        </a:defRPr>
      </a:lvl6pPr>
      <a:lvl7pPr marL="2743131">
        <a:defRPr>
          <a:latin typeface="+mn-lt"/>
          <a:ea typeface="+mn-ea"/>
          <a:cs typeface="+mn-cs"/>
        </a:defRPr>
      </a:lvl7pPr>
      <a:lvl8pPr marL="3200320">
        <a:defRPr>
          <a:latin typeface="+mn-lt"/>
          <a:ea typeface="+mn-ea"/>
          <a:cs typeface="+mn-cs"/>
        </a:defRPr>
      </a:lvl8pPr>
      <a:lvl9pPr marL="3657509">
        <a:defRPr>
          <a:latin typeface="+mn-lt"/>
          <a:ea typeface="+mn-ea"/>
          <a:cs typeface="+mn-cs"/>
        </a:defRPr>
      </a:lvl9pPr>
    </p:bodyStyle>
    <p:otherStyle>
      <a:lvl1pPr marL="0">
        <a:defRPr>
          <a:latin typeface="+mn-lt"/>
          <a:ea typeface="+mn-ea"/>
          <a:cs typeface="+mn-cs"/>
        </a:defRPr>
      </a:lvl1pPr>
      <a:lvl2pPr marL="457189">
        <a:defRPr>
          <a:latin typeface="+mn-lt"/>
          <a:ea typeface="+mn-ea"/>
          <a:cs typeface="+mn-cs"/>
        </a:defRPr>
      </a:lvl2pPr>
      <a:lvl3pPr marL="914377">
        <a:defRPr>
          <a:latin typeface="+mn-lt"/>
          <a:ea typeface="+mn-ea"/>
          <a:cs typeface="+mn-cs"/>
        </a:defRPr>
      </a:lvl3pPr>
      <a:lvl4pPr marL="1371566">
        <a:defRPr>
          <a:latin typeface="+mn-lt"/>
          <a:ea typeface="+mn-ea"/>
          <a:cs typeface="+mn-cs"/>
        </a:defRPr>
      </a:lvl4pPr>
      <a:lvl5pPr marL="1828754">
        <a:defRPr>
          <a:latin typeface="+mn-lt"/>
          <a:ea typeface="+mn-ea"/>
          <a:cs typeface="+mn-cs"/>
        </a:defRPr>
      </a:lvl5pPr>
      <a:lvl6pPr marL="2285943">
        <a:defRPr>
          <a:latin typeface="+mn-lt"/>
          <a:ea typeface="+mn-ea"/>
          <a:cs typeface="+mn-cs"/>
        </a:defRPr>
      </a:lvl6pPr>
      <a:lvl7pPr marL="2743131">
        <a:defRPr>
          <a:latin typeface="+mn-lt"/>
          <a:ea typeface="+mn-ea"/>
          <a:cs typeface="+mn-cs"/>
        </a:defRPr>
      </a:lvl7pPr>
      <a:lvl8pPr marL="3200320">
        <a:defRPr>
          <a:latin typeface="+mn-lt"/>
          <a:ea typeface="+mn-ea"/>
          <a:cs typeface="+mn-cs"/>
        </a:defRPr>
      </a:lvl8pPr>
      <a:lvl9pPr marL="3657509">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hyperlink" Target="https://lesbases.anct.gouv.fr/collections/boite-a-outils-numerique-responsabl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1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4.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16.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8"/>
          <p:cNvSpPr>
            <a:spLocks noChangeAspect="1"/>
          </p:cNvSpPr>
          <p:nvPr/>
        </p:nvSpPr>
        <p:spPr>
          <a:xfrm rot="5400000">
            <a:off x="519927" y="2419838"/>
            <a:ext cx="2908867" cy="2780322"/>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2" name="ZoneTexte 11"/>
          <p:cNvSpPr txBox="1"/>
          <p:nvPr/>
        </p:nvSpPr>
        <p:spPr>
          <a:xfrm>
            <a:off x="4040554" y="4325814"/>
            <a:ext cx="9802446" cy="1446550"/>
          </a:xfrm>
          <a:prstGeom prst="rect">
            <a:avLst/>
          </a:prstGeom>
          <a:noFill/>
          <a:ln>
            <a:noFill/>
          </a:ln>
        </p:spPr>
        <p:txBody>
          <a:bodyPr wrap="square" rtlCol="0">
            <a:spAutoFit/>
          </a:bodyPr>
          <a:lstStyle/>
          <a:p>
            <a:r>
              <a:rPr lang="fr-FR" sz="4800" b="1" dirty="0">
                <a:solidFill>
                  <a:srgbClr val="00B59E"/>
                </a:solidFill>
                <a:latin typeface="Marianne ExtraBold" charset="0"/>
                <a:ea typeface="Marianne ExtraBold" charset="0"/>
                <a:cs typeface="Marianne ExtraBold" charset="0"/>
              </a:rPr>
              <a:t>MODELE</a:t>
            </a:r>
            <a:r>
              <a:rPr lang="fr-FR" sz="4800" b="1" dirty="0">
                <a:solidFill>
                  <a:srgbClr val="2C3176"/>
                </a:solidFill>
                <a:latin typeface="Marianne ExtraBold" charset="0"/>
                <a:ea typeface="Marianne ExtraBold" charset="0"/>
                <a:cs typeface="Marianne ExtraBold" charset="0"/>
              </a:rPr>
              <a:t> - Support de réunion</a:t>
            </a:r>
          </a:p>
          <a:p>
            <a:r>
              <a:rPr lang="fr-FR" sz="4000" b="1" dirty="0">
                <a:solidFill>
                  <a:srgbClr val="2C3176"/>
                </a:solidFill>
                <a:latin typeface="Marianne ExtraBold" charset="0"/>
                <a:ea typeface="Marianne ExtraBold" charset="0"/>
                <a:cs typeface="Marianne ExtraBold" charset="0"/>
              </a:rPr>
              <a:t>Validation de la feuille de route</a:t>
            </a:r>
          </a:p>
        </p:txBody>
      </p:sp>
      <p:sp>
        <p:nvSpPr>
          <p:cNvPr id="14" name="object 4"/>
          <p:cNvSpPr/>
          <p:nvPr/>
        </p:nvSpPr>
        <p:spPr>
          <a:xfrm>
            <a:off x="13672138" y="414281"/>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5" name="object 3"/>
          <p:cNvSpPr>
            <a:spLocks noChangeAspect="1"/>
          </p:cNvSpPr>
          <p:nvPr/>
        </p:nvSpPr>
        <p:spPr>
          <a:xfrm>
            <a:off x="584200" y="7848600"/>
            <a:ext cx="954722" cy="91314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13" name="ZoneTexte 12">
            <a:extLst>
              <a:ext uri="{FF2B5EF4-FFF2-40B4-BE49-F238E27FC236}">
                <a16:creationId xmlns:a16="http://schemas.microsoft.com/office/drawing/2014/main" id="{3ACADFD9-4121-4AE7-95D6-5D163301F9AF}"/>
              </a:ext>
            </a:extLst>
          </p:cNvPr>
          <p:cNvSpPr txBox="1"/>
          <p:nvPr/>
        </p:nvSpPr>
        <p:spPr>
          <a:xfrm>
            <a:off x="1731017" y="7262896"/>
            <a:ext cx="12111983" cy="1815882"/>
          </a:xfrm>
          <a:prstGeom prst="rect">
            <a:avLst/>
          </a:prstGeom>
          <a:noFill/>
        </p:spPr>
        <p:txBody>
          <a:bodyPr wrap="square" rtlCol="0">
            <a:spAutoFit/>
          </a:bodyPr>
          <a:lstStyle/>
          <a:p>
            <a:r>
              <a:rPr lang="fr-FR" sz="1600" dirty="0">
                <a:solidFill>
                  <a:srgbClr val="2C3176"/>
                </a:solidFill>
                <a:latin typeface="Marianne" panose="02000000000000000000" pitchFamily="50" charset="0"/>
                <a:ea typeface="Marianne ExtraBold" charset="0"/>
                <a:cs typeface="Marianne ExtraBold" charset="0"/>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p>
          <a:p>
            <a:r>
              <a:rPr lang="fr-FR" sz="1600" dirty="0">
                <a:solidFill>
                  <a:srgbClr val="2C3176"/>
                </a:solidFill>
                <a:latin typeface="Marianne" panose="02000000000000000000" pitchFamily="50" charset="0"/>
                <a:ea typeface="Marianne ExtraBold" charset="0"/>
                <a:cs typeface="Marianne ExtraBold" charset="0"/>
              </a:rPr>
              <a:t>Il est mis à disposition de tous les acteurs en libre-accès </a:t>
            </a:r>
            <a:r>
              <a:rPr lang="fr-FR" sz="1600" dirty="0">
                <a:solidFill>
                  <a:srgbClr val="2C3176"/>
                </a:solidFill>
                <a:latin typeface="Marianne" panose="02000000000000000000" pitchFamily="50" charset="0"/>
                <a:ea typeface="Marianne ExtraBold" charset="0"/>
                <a:cs typeface="Marianne ExtraBold" charset="0"/>
                <a:hlinkClick r:id="rId4"/>
              </a:rPr>
              <a:t>dans la boîte à outils Numérique responsable de l’ANCT </a:t>
            </a:r>
            <a:r>
              <a:rPr lang="fr-FR" sz="1600" dirty="0">
                <a:solidFill>
                  <a:srgbClr val="2C3176"/>
                </a:solidFill>
                <a:latin typeface="Marianne" panose="02000000000000000000" pitchFamily="50" charset="0"/>
                <a:ea typeface="Marianne ExtraBold" charset="0"/>
                <a:cs typeface="Marianne ExtraBold" charset="0"/>
              </a:rPr>
              <a:t>pour servir de modèle.</a:t>
            </a:r>
          </a:p>
          <a:p>
            <a:r>
              <a:rPr lang="fr-FR" sz="1600" dirty="0">
                <a:solidFill>
                  <a:srgbClr val="2C3176"/>
                </a:solidFill>
                <a:latin typeface="Marianne" panose="02000000000000000000" pitchFamily="50" charset="0"/>
                <a:ea typeface="Marianne ExtraBold" charset="0"/>
                <a:cs typeface="Marianne ExtraBold" charset="0"/>
              </a:rPr>
              <a:t>Il peut donc être repris, modifié, complété. </a:t>
            </a:r>
            <a:r>
              <a:rPr lang="fr-FR" sz="1600" dirty="0">
                <a:solidFill>
                  <a:srgbClr val="2C3176"/>
                </a:solidFill>
                <a:latin typeface="Marianne" panose="02000000000000000000" pitchFamily="50" charset="0"/>
              </a:rPr>
              <a:t>La typographie Marianne® est </a:t>
            </a:r>
            <a:r>
              <a:rPr lang="fr-FR" sz="1600" dirty="0">
                <a:solidFill>
                  <a:srgbClr val="2C3176"/>
                </a:solidFill>
                <a:latin typeface="Marianne" panose="02000000000000000000" pitchFamily="50" charset="0"/>
                <a:ea typeface="Marianne ExtraBold" charset="0"/>
                <a:cs typeface="Marianne ExtraBold" charset="0"/>
              </a:rPr>
              <a:t>réservée aux administrations publiques.</a:t>
            </a:r>
          </a:p>
        </p:txBody>
      </p:sp>
      <p:pic>
        <p:nvPicPr>
          <p:cNvPr id="2" name="Picture 2">
            <a:extLst>
              <a:ext uri="{FF2B5EF4-FFF2-40B4-BE49-F238E27FC236}">
                <a16:creationId xmlns:a16="http://schemas.microsoft.com/office/drawing/2014/main" id="{136F51CE-FEC3-898A-92FF-73632C5DCD7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2235"/>
          <a:stretch/>
        </p:blipFill>
        <p:spPr bwMode="auto">
          <a:xfrm>
            <a:off x="299759" y="382255"/>
            <a:ext cx="5677625" cy="166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81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C61595C-E020-4633-8A7F-ADEB4F8E4FCE}"/>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8150" r="30242"/>
          <a:stretch/>
        </p:blipFill>
        <p:spPr bwMode="auto">
          <a:xfrm>
            <a:off x="9239689" y="720497"/>
            <a:ext cx="5845663" cy="7569200"/>
          </a:xfrm>
          <a:prstGeom prst="rect">
            <a:avLst/>
          </a:prstGeom>
          <a:extLst>
            <a:ext uri="{909E8E84-426E-40DD-AFC4-6F175D3DCCD1}">
              <a14:hiddenFill xmlns:a14="http://schemas.microsoft.com/office/drawing/2010/main">
                <a:solidFill>
                  <a:srgbClr val="FFFFFF"/>
                </a:solidFill>
              </a14:hiddenFill>
            </a:ext>
          </a:extLst>
        </p:spPr>
      </p:pic>
      <p:grpSp>
        <p:nvGrpSpPr>
          <p:cNvPr id="11" name="object 11"/>
          <p:cNvGrpSpPr/>
          <p:nvPr/>
        </p:nvGrpSpPr>
        <p:grpSpPr>
          <a:xfrm>
            <a:off x="2535820" y="2403126"/>
            <a:ext cx="6319297" cy="4069715"/>
            <a:chOff x="2535820" y="2403126"/>
            <a:chExt cx="6319297" cy="4069715"/>
          </a:xfrm>
        </p:grpSpPr>
        <p:sp>
          <p:nvSpPr>
            <p:cNvPr id="12" name="object 12"/>
            <p:cNvSpPr/>
            <p:nvPr/>
          </p:nvSpPr>
          <p:spPr>
            <a:xfrm>
              <a:off x="4140942" y="2403126"/>
              <a:ext cx="2703830" cy="4069715"/>
            </a:xfrm>
            <a:custGeom>
              <a:avLst/>
              <a:gdLst/>
              <a:ahLst/>
              <a:cxnLst/>
              <a:rect l="l" t="t" r="r" b="b"/>
              <a:pathLst>
                <a:path w="2703829" h="4069715">
                  <a:moveTo>
                    <a:pt x="1179334" y="0"/>
                  </a:moveTo>
                  <a:lnTo>
                    <a:pt x="0" y="1179372"/>
                  </a:lnTo>
                  <a:lnTo>
                    <a:pt x="846429" y="2025776"/>
                  </a:lnTo>
                  <a:lnTo>
                    <a:pt x="89509" y="2887649"/>
                  </a:lnTo>
                  <a:lnTo>
                    <a:pt x="1271308" y="4069448"/>
                  </a:lnTo>
                  <a:lnTo>
                    <a:pt x="2417838" y="2763862"/>
                  </a:lnTo>
                  <a:lnTo>
                    <a:pt x="2449341" y="2726436"/>
                  </a:lnTo>
                  <a:lnTo>
                    <a:pt x="2478995" y="2688029"/>
                  </a:lnTo>
                  <a:lnTo>
                    <a:pt x="2506802" y="2648701"/>
                  </a:lnTo>
                  <a:lnTo>
                    <a:pt x="2532764" y="2608512"/>
                  </a:lnTo>
                  <a:lnTo>
                    <a:pt x="2556882" y="2567521"/>
                  </a:lnTo>
                  <a:lnTo>
                    <a:pt x="2579159" y="2525788"/>
                  </a:lnTo>
                  <a:lnTo>
                    <a:pt x="2599597" y="2483370"/>
                  </a:lnTo>
                  <a:lnTo>
                    <a:pt x="2618197" y="2440329"/>
                  </a:lnTo>
                  <a:lnTo>
                    <a:pt x="2634961" y="2396724"/>
                  </a:lnTo>
                  <a:lnTo>
                    <a:pt x="2649891" y="2352613"/>
                  </a:lnTo>
                  <a:lnTo>
                    <a:pt x="2662990" y="2308056"/>
                  </a:lnTo>
                  <a:lnTo>
                    <a:pt x="2674259" y="2263112"/>
                  </a:lnTo>
                  <a:lnTo>
                    <a:pt x="2683699" y="2217841"/>
                  </a:lnTo>
                  <a:lnTo>
                    <a:pt x="2691314" y="2172303"/>
                  </a:lnTo>
                  <a:lnTo>
                    <a:pt x="2697104" y="2126555"/>
                  </a:lnTo>
                  <a:lnTo>
                    <a:pt x="2701072" y="2080659"/>
                  </a:lnTo>
                  <a:lnTo>
                    <a:pt x="2703220" y="2034673"/>
                  </a:lnTo>
                  <a:lnTo>
                    <a:pt x="2703549" y="1988656"/>
                  </a:lnTo>
                  <a:lnTo>
                    <a:pt x="2702062" y="1942668"/>
                  </a:lnTo>
                  <a:lnTo>
                    <a:pt x="2698760" y="1896769"/>
                  </a:lnTo>
                  <a:lnTo>
                    <a:pt x="2693645" y="1851016"/>
                  </a:lnTo>
                  <a:lnTo>
                    <a:pt x="2686720" y="1805471"/>
                  </a:lnTo>
                  <a:lnTo>
                    <a:pt x="2677985" y="1760193"/>
                  </a:lnTo>
                  <a:lnTo>
                    <a:pt x="2667444" y="1715239"/>
                  </a:lnTo>
                  <a:lnTo>
                    <a:pt x="2655097" y="1670671"/>
                  </a:lnTo>
                  <a:lnTo>
                    <a:pt x="2640947" y="1626548"/>
                  </a:lnTo>
                  <a:lnTo>
                    <a:pt x="2624996" y="1582927"/>
                  </a:lnTo>
                  <a:lnTo>
                    <a:pt x="2607246" y="1539870"/>
                  </a:lnTo>
                  <a:lnTo>
                    <a:pt x="2587698" y="1497436"/>
                  </a:lnTo>
                  <a:lnTo>
                    <a:pt x="2566354" y="1455683"/>
                  </a:lnTo>
                  <a:lnTo>
                    <a:pt x="2543217" y="1414671"/>
                  </a:lnTo>
                  <a:lnTo>
                    <a:pt x="2518288" y="1374460"/>
                  </a:lnTo>
                  <a:lnTo>
                    <a:pt x="2491570" y="1335108"/>
                  </a:lnTo>
                  <a:lnTo>
                    <a:pt x="2463063" y="1296676"/>
                  </a:lnTo>
                  <a:lnTo>
                    <a:pt x="2432770" y="1259222"/>
                  </a:lnTo>
                  <a:lnTo>
                    <a:pt x="2400694" y="1222806"/>
                  </a:lnTo>
                  <a:lnTo>
                    <a:pt x="2366835" y="1187488"/>
                  </a:lnTo>
                  <a:lnTo>
                    <a:pt x="1179334" y="0"/>
                  </a:lnTo>
                  <a:close/>
                </a:path>
              </a:pathLst>
            </a:custGeom>
            <a:solidFill>
              <a:srgbClr val="2C317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2535820" y="4011942"/>
              <a:ext cx="6319297" cy="852169"/>
            </a:xfrm>
            <a:custGeom>
              <a:avLst/>
              <a:gdLst/>
              <a:ahLst/>
              <a:cxnLst/>
              <a:rect l="l" t="t" r="r" b="b"/>
              <a:pathLst>
                <a:path w="5914390" h="852170">
                  <a:moveTo>
                    <a:pt x="5913882" y="0"/>
                  </a:moveTo>
                  <a:lnTo>
                    <a:pt x="0" y="0"/>
                  </a:lnTo>
                  <a:lnTo>
                    <a:pt x="0" y="851827"/>
                  </a:lnTo>
                  <a:lnTo>
                    <a:pt x="5913882" y="851827"/>
                  </a:lnTo>
                  <a:lnTo>
                    <a:pt x="5913882"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 name="object 14"/>
          <p:cNvSpPr txBox="1">
            <a:spLocks noGrp="1"/>
          </p:cNvSpPr>
          <p:nvPr>
            <p:ph type="title"/>
          </p:nvPr>
        </p:nvSpPr>
        <p:spPr>
          <a:xfrm>
            <a:off x="2584732" y="4211960"/>
            <a:ext cx="6266723" cy="384078"/>
          </a:xfrm>
          <a:prstGeom prst="rect">
            <a:avLst/>
          </a:prstGeom>
        </p:spPr>
        <p:txBody>
          <a:bodyPr vert="horz" wrap="square" lIns="0" tIns="14604" rIns="0" bIns="0" rtlCol="0">
            <a:spAutoFit/>
          </a:bodyPr>
          <a:lstStyle/>
          <a:p>
            <a:pPr marL="12700" marR="5080" algn="ctr">
              <a:spcBef>
                <a:spcPts val="100"/>
              </a:spcBef>
            </a:pPr>
            <a:r>
              <a:rPr lang="fr-FR" sz="2400" b="1">
                <a:solidFill>
                  <a:srgbClr val="2C3176"/>
                </a:solidFill>
                <a:latin typeface="Marianne" charset="0"/>
                <a:ea typeface="Marianne" charset="0"/>
                <a:cs typeface="Marianne" charset="0"/>
              </a:rPr>
              <a:t>Présentation de la feuille de route</a:t>
            </a:r>
            <a:endParaRPr lang="fr-FR" sz="2400">
              <a:solidFill>
                <a:srgbClr val="2C3176"/>
              </a:solidFill>
              <a:latin typeface="Marianne" charset="0"/>
              <a:ea typeface="Marianne" charset="0"/>
              <a:cs typeface="Marianne"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00" y="6779035"/>
            <a:ext cx="1277112" cy="1676400"/>
          </a:xfrm>
          <a:prstGeom prst="rect">
            <a:avLst/>
          </a:prstGeom>
        </p:spPr>
      </p:pic>
      <p:sp>
        <p:nvSpPr>
          <p:cNvPr id="15" name="object 15"/>
          <p:cNvSpPr/>
          <p:nvPr/>
        </p:nvSpPr>
        <p:spPr>
          <a:xfrm>
            <a:off x="14710316" y="609837"/>
            <a:ext cx="763270" cy="729615"/>
          </a:xfrm>
          <a:custGeom>
            <a:avLst/>
            <a:gdLst/>
            <a:ahLst/>
            <a:cxnLst/>
            <a:rect l="l" t="t" r="r" b="b"/>
            <a:pathLst>
              <a:path w="763269" h="729615">
                <a:moveTo>
                  <a:pt x="435330" y="0"/>
                </a:moveTo>
                <a:lnTo>
                  <a:pt x="0" y="0"/>
                </a:lnTo>
                <a:lnTo>
                  <a:pt x="0" y="432346"/>
                </a:lnTo>
                <a:lnTo>
                  <a:pt x="310299" y="432346"/>
                </a:lnTo>
                <a:lnTo>
                  <a:pt x="329539" y="729068"/>
                </a:lnTo>
                <a:lnTo>
                  <a:pt x="762787" y="729068"/>
                </a:lnTo>
                <a:lnTo>
                  <a:pt x="733640" y="279615"/>
                </a:lnTo>
                <a:lnTo>
                  <a:pt x="727061" y="233685"/>
                </a:lnTo>
                <a:lnTo>
                  <a:pt x="713799" y="190326"/>
                </a:lnTo>
                <a:lnTo>
                  <a:pt x="694421" y="150072"/>
                </a:lnTo>
                <a:lnTo>
                  <a:pt x="669498" y="113456"/>
                </a:lnTo>
                <a:lnTo>
                  <a:pt x="639597" y="81010"/>
                </a:lnTo>
                <a:lnTo>
                  <a:pt x="605287" y="53268"/>
                </a:lnTo>
                <a:lnTo>
                  <a:pt x="567137" y="30762"/>
                </a:lnTo>
                <a:lnTo>
                  <a:pt x="525715" y="14027"/>
                </a:lnTo>
                <a:lnTo>
                  <a:pt x="481590" y="3595"/>
                </a:lnTo>
                <a:lnTo>
                  <a:pt x="435330"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9015671" y="7816955"/>
            <a:ext cx="763270" cy="729615"/>
          </a:xfrm>
          <a:custGeom>
            <a:avLst/>
            <a:gdLst/>
            <a:ahLst/>
            <a:cxnLst/>
            <a:rect l="l" t="t" r="r" b="b"/>
            <a:pathLst>
              <a:path w="763270" h="729615">
                <a:moveTo>
                  <a:pt x="433247" y="0"/>
                </a:moveTo>
                <a:lnTo>
                  <a:pt x="0" y="0"/>
                </a:lnTo>
                <a:lnTo>
                  <a:pt x="29159" y="449453"/>
                </a:lnTo>
                <a:lnTo>
                  <a:pt x="35738" y="495383"/>
                </a:lnTo>
                <a:lnTo>
                  <a:pt x="49000" y="538742"/>
                </a:lnTo>
                <a:lnTo>
                  <a:pt x="68377" y="578996"/>
                </a:lnTo>
                <a:lnTo>
                  <a:pt x="93300" y="615612"/>
                </a:lnTo>
                <a:lnTo>
                  <a:pt x="123201" y="648058"/>
                </a:lnTo>
                <a:lnTo>
                  <a:pt x="157509" y="675800"/>
                </a:lnTo>
                <a:lnTo>
                  <a:pt x="195658" y="698305"/>
                </a:lnTo>
                <a:lnTo>
                  <a:pt x="237078" y="715041"/>
                </a:lnTo>
                <a:lnTo>
                  <a:pt x="281200" y="725473"/>
                </a:lnTo>
                <a:lnTo>
                  <a:pt x="327456" y="729068"/>
                </a:lnTo>
                <a:lnTo>
                  <a:pt x="762812" y="729068"/>
                </a:lnTo>
                <a:lnTo>
                  <a:pt x="762812" y="296722"/>
                </a:lnTo>
                <a:lnTo>
                  <a:pt x="452488" y="296722"/>
                </a:lnTo>
                <a:lnTo>
                  <a:pt x="433247" y="0"/>
                </a:lnTo>
                <a:close/>
              </a:path>
            </a:pathLst>
          </a:custGeom>
          <a:solidFill>
            <a:srgbClr val="06806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14">
            <a:extLst>
              <a:ext uri="{FF2B5EF4-FFF2-40B4-BE49-F238E27FC236}">
                <a16:creationId xmlns:a16="http://schemas.microsoft.com/office/drawing/2014/main" id="{E37E82D1-EFE2-49F0-9765-0FD2A5819243}"/>
              </a:ext>
            </a:extLst>
          </p:cNvPr>
          <p:cNvSpPr txBox="1">
            <a:spLocks/>
          </p:cNvSpPr>
          <p:nvPr/>
        </p:nvSpPr>
        <p:spPr>
          <a:xfrm>
            <a:off x="1000795" y="2976937"/>
            <a:ext cx="2391405" cy="213840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marR="0" lvl="0" indent="0" algn="l" defTabSz="914400" rtl="0" eaLnBrk="1" fontAlgn="auto" latinLnBrk="0" hangingPunct="1">
              <a:lnSpc>
                <a:spcPct val="100000"/>
              </a:lnSpc>
              <a:spcBef>
                <a:spcPts val="114"/>
              </a:spcBef>
              <a:spcAft>
                <a:spcPts val="0"/>
              </a:spcAft>
              <a:buClrTx/>
              <a:buSzTx/>
              <a:buFontTx/>
              <a:buNone/>
              <a:tabLst/>
              <a:defRPr/>
            </a:pPr>
            <a:r>
              <a:rPr lang="fr-FR" sz="13800" kern="0">
                <a:solidFill>
                  <a:srgbClr val="274084"/>
                </a:solidFill>
                <a:latin typeface="Marianne ExtraBold" charset="0"/>
                <a:ea typeface="Marianne ExtraBold" charset="0"/>
                <a:cs typeface="Marianne ExtraBold" charset="0"/>
              </a:rPr>
              <a:t>3.</a:t>
            </a:r>
            <a:endParaRPr kumimoji="0" lang="fr-FR" sz="13800" b="1" i="0" u="none" strike="noStrike" kern="0" cap="none" spc="0" normalizeH="0" baseline="0" noProof="0">
              <a:ln>
                <a:noFill/>
              </a:ln>
              <a:solidFill>
                <a:srgbClr val="274084"/>
              </a:solidFill>
              <a:effectLst/>
              <a:uLnTx/>
              <a:uFillTx/>
              <a:latin typeface="Marianne ExtraBold" charset="0"/>
              <a:ea typeface="Marianne ExtraBold" charset="0"/>
              <a:cs typeface="Marianne ExtraBold" charset="0"/>
            </a:endParaRPr>
          </a:p>
        </p:txBody>
      </p:sp>
      <p:pic>
        <p:nvPicPr>
          <p:cNvPr id="2" name="Image 1">
            <a:extLst>
              <a:ext uri="{FF2B5EF4-FFF2-40B4-BE49-F238E27FC236}">
                <a16:creationId xmlns:a16="http://schemas.microsoft.com/office/drawing/2014/main" id="{06744A06-4BBE-0EF3-92E3-2517D18DF0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72236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36" name="object 14">
            <a:extLst>
              <a:ext uri="{FF2B5EF4-FFF2-40B4-BE49-F238E27FC236}">
                <a16:creationId xmlns:a16="http://schemas.microsoft.com/office/drawing/2014/main" id="{08C2AE7C-AE63-4F71-A978-D1452896F3ED}"/>
              </a:ext>
            </a:extLst>
          </p:cNvPr>
          <p:cNvSpPr txBox="1">
            <a:spLocks/>
          </p:cNvSpPr>
          <p:nvPr/>
        </p:nvSpPr>
        <p:spPr>
          <a:xfrm>
            <a:off x="1663500" y="323528"/>
            <a:ext cx="12873212"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Rappel des programmes en cours </a:t>
            </a:r>
          </a:p>
        </p:txBody>
      </p:sp>
      <p:sp>
        <p:nvSpPr>
          <p:cNvPr id="9" name="TextBox 8">
            <a:extLst>
              <a:ext uri="{FF2B5EF4-FFF2-40B4-BE49-F238E27FC236}">
                <a16:creationId xmlns:a16="http://schemas.microsoft.com/office/drawing/2014/main" id="{4FD61CBC-682C-7F7D-889D-36A95CAFAC22}"/>
              </a:ext>
            </a:extLst>
          </p:cNvPr>
          <p:cNvSpPr txBox="1">
            <a:spLocks/>
          </p:cNvSpPr>
          <p:nvPr/>
        </p:nvSpPr>
        <p:spPr>
          <a:xfrm>
            <a:off x="2871416" y="7524328"/>
            <a:ext cx="10281301" cy="792088"/>
          </a:xfrm>
          <a:prstGeom prst="roundRect">
            <a:avLst/>
          </a:prstGeom>
          <a:solidFill>
            <a:srgbClr val="FFFDF3"/>
          </a:solidFill>
          <a:ln w="12700">
            <a:solidFill>
              <a:srgbClr val="274084"/>
            </a:solidFill>
            <a:prstDash val="dashDot"/>
          </a:ln>
        </p:spPr>
        <p:txBody>
          <a:bodyPr vert="horz" wrap="square" lIns="91440" tIns="46800" rIns="91440" bIns="45720" rtlCol="0" anchor="ctr" anchorCtr="0">
            <a:noAutofit/>
          </a:bodyPr>
          <a:lstStyle/>
          <a:p>
            <a:pPr algn="ctr"/>
            <a:r>
              <a:rPr lang="fr-FR" sz="1600" b="1" i="1" dirty="0">
                <a:latin typeface="Marianne" panose="020B0604020202020204"/>
              </a:rPr>
              <a:t>Cette page a pour objectif de mettre en visibilité les stratégies et programmes existants de la collectivité en lien avec le développement durable ou le numérique, ainsi que leurs adhérences avec la feuille de route Numérique responsable</a:t>
            </a:r>
          </a:p>
        </p:txBody>
      </p:sp>
      <p:sp>
        <p:nvSpPr>
          <p:cNvPr id="2" name="Rectangle: Rounded Corners 1">
            <a:extLst>
              <a:ext uri="{FF2B5EF4-FFF2-40B4-BE49-F238E27FC236}">
                <a16:creationId xmlns:a16="http://schemas.microsoft.com/office/drawing/2014/main" id="{FD35D3FD-9276-6950-2434-03E1DDF778BF}"/>
              </a:ext>
            </a:extLst>
          </p:cNvPr>
          <p:cNvSpPr/>
          <p:nvPr/>
        </p:nvSpPr>
        <p:spPr>
          <a:xfrm>
            <a:off x="2367360" y="2276808"/>
            <a:ext cx="4791600" cy="594000"/>
          </a:xfrm>
          <a:prstGeom prst="roundRect">
            <a:avLst/>
          </a:prstGeom>
          <a:solidFill>
            <a:srgbClr val="2C3176"/>
          </a:solidFill>
        </p:spPr>
        <p:txBody>
          <a:bodyPr wrap="square" anchor="ctr" anchorCtr="0">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fr-FR" b="1" i="0" u="none" strike="noStrike" kern="1200" cap="none" spc="0" normalizeH="0" baseline="0">
                <a:ln>
                  <a:noFill/>
                </a:ln>
                <a:solidFill>
                  <a:schemeClr val="bg1"/>
                </a:solidFill>
                <a:effectLst/>
                <a:uLnTx/>
                <a:uFillTx/>
                <a:latin typeface="Marianne" panose="020B0604020202020204" charset="0"/>
              </a:rPr>
              <a:t>Programmes / Stratégies en cours</a:t>
            </a:r>
          </a:p>
        </p:txBody>
      </p:sp>
      <p:sp>
        <p:nvSpPr>
          <p:cNvPr id="7" name="Rectangle 6">
            <a:extLst>
              <a:ext uri="{FF2B5EF4-FFF2-40B4-BE49-F238E27FC236}">
                <a16:creationId xmlns:a16="http://schemas.microsoft.com/office/drawing/2014/main" id="{6398B6B4-5F18-4AF1-C4A2-273E9532F7FA}"/>
              </a:ext>
            </a:extLst>
          </p:cNvPr>
          <p:cNvSpPr/>
          <p:nvPr/>
        </p:nvSpPr>
        <p:spPr>
          <a:xfrm>
            <a:off x="2421714" y="3059832"/>
            <a:ext cx="4682893" cy="648072"/>
          </a:xfrm>
          <a:prstGeom prst="rect">
            <a:avLst/>
          </a:prstGeom>
          <a:solidFill>
            <a:schemeClr val="accent1">
              <a:lumMod val="20000"/>
              <a:lumOff val="80000"/>
            </a:schemeClr>
          </a:solidFill>
          <a:ln w="12700">
            <a:solidFill>
              <a:srgbClr val="5D6D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defRPr/>
            </a:pPr>
            <a:r>
              <a:rPr lang="fr-FR" sz="1400" b="1">
                <a:solidFill>
                  <a:schemeClr val="tx1"/>
                </a:solidFill>
                <a:highlight>
                  <a:srgbClr val="FFFF00"/>
                </a:highlight>
                <a:latin typeface="Marianne" panose="020B0604020202020204" charset="0"/>
              </a:rPr>
              <a:t>Plan de sobriété</a:t>
            </a:r>
          </a:p>
        </p:txBody>
      </p:sp>
      <p:sp>
        <p:nvSpPr>
          <p:cNvPr id="12" name="Rectangle 11">
            <a:extLst>
              <a:ext uri="{FF2B5EF4-FFF2-40B4-BE49-F238E27FC236}">
                <a16:creationId xmlns:a16="http://schemas.microsoft.com/office/drawing/2014/main" id="{D53A0343-6B24-F7E0-EA3F-5D1ACE28F63E}"/>
              </a:ext>
            </a:extLst>
          </p:cNvPr>
          <p:cNvSpPr/>
          <p:nvPr/>
        </p:nvSpPr>
        <p:spPr>
          <a:xfrm>
            <a:off x="2421714" y="3873208"/>
            <a:ext cx="4682893" cy="648072"/>
          </a:xfrm>
          <a:prstGeom prst="rect">
            <a:avLst/>
          </a:prstGeom>
          <a:solidFill>
            <a:schemeClr val="accent1">
              <a:lumMod val="20000"/>
              <a:lumOff val="80000"/>
            </a:schemeClr>
          </a:solidFill>
          <a:ln w="12700">
            <a:solidFill>
              <a:srgbClr val="5D6D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1400" b="1">
                <a:solidFill>
                  <a:schemeClr val="tx1"/>
                </a:solidFill>
                <a:highlight>
                  <a:srgbClr val="FFFF00"/>
                </a:highlight>
                <a:latin typeface="Marianne" panose="020B0604020202020204" charset="0"/>
              </a:rPr>
              <a:t>Projet d’administration</a:t>
            </a:r>
          </a:p>
        </p:txBody>
      </p:sp>
      <p:sp>
        <p:nvSpPr>
          <p:cNvPr id="15" name="Rectangle: Rounded Corners 14">
            <a:extLst>
              <a:ext uri="{FF2B5EF4-FFF2-40B4-BE49-F238E27FC236}">
                <a16:creationId xmlns:a16="http://schemas.microsoft.com/office/drawing/2014/main" id="{A8A272A7-AF30-5A13-2FC9-70AA6DBFD8CE}"/>
              </a:ext>
            </a:extLst>
          </p:cNvPr>
          <p:cNvSpPr/>
          <p:nvPr/>
        </p:nvSpPr>
        <p:spPr>
          <a:xfrm>
            <a:off x="8632056" y="2276808"/>
            <a:ext cx="4791600" cy="594000"/>
          </a:xfrm>
          <a:prstGeom prst="roundRect">
            <a:avLst/>
          </a:prstGeom>
          <a:solidFill>
            <a:srgbClr val="06806C"/>
          </a:solidFill>
        </p:spPr>
        <p:txBody>
          <a:bodyPr wrap="square" anchor="ctr" anchorCtr="0">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fr-FR" b="1" i="0" u="none" strike="noStrike" kern="1200" cap="none" spc="0" normalizeH="0" baseline="0" dirty="0">
                <a:ln>
                  <a:noFill/>
                </a:ln>
                <a:solidFill>
                  <a:schemeClr val="bg1"/>
                </a:solidFill>
                <a:effectLst/>
                <a:uLnTx/>
                <a:uFillTx/>
                <a:latin typeface="Marianne" panose="020B0604020202020204" charset="0"/>
              </a:rPr>
              <a:t>Adhérence avec la feuille de route </a:t>
            </a:r>
            <a:br>
              <a:rPr kumimoji="0" lang="fr-FR" b="1" i="0" u="none" strike="noStrike" kern="1200" cap="none" spc="0" normalizeH="0" baseline="0" dirty="0">
                <a:ln>
                  <a:noFill/>
                </a:ln>
                <a:solidFill>
                  <a:schemeClr val="bg1"/>
                </a:solidFill>
                <a:effectLst/>
                <a:uLnTx/>
                <a:uFillTx/>
                <a:latin typeface="Marianne" panose="020B0604020202020204" charset="0"/>
              </a:rPr>
            </a:br>
            <a:r>
              <a:rPr kumimoji="0" lang="fr-FR" b="1" i="0" u="none" strike="noStrike" kern="1200" cap="none" spc="0" normalizeH="0" baseline="0" dirty="0">
                <a:ln>
                  <a:noFill/>
                </a:ln>
                <a:solidFill>
                  <a:schemeClr val="bg1"/>
                </a:solidFill>
                <a:effectLst/>
                <a:uLnTx/>
                <a:uFillTx/>
                <a:latin typeface="Marianne" panose="020B0604020202020204" charset="0"/>
              </a:rPr>
              <a:t>Numérique responsable</a:t>
            </a:r>
          </a:p>
        </p:txBody>
      </p:sp>
      <p:sp>
        <p:nvSpPr>
          <p:cNvPr id="26" name="Rectangle 25">
            <a:extLst>
              <a:ext uri="{FF2B5EF4-FFF2-40B4-BE49-F238E27FC236}">
                <a16:creationId xmlns:a16="http://schemas.microsoft.com/office/drawing/2014/main" id="{4A002CDB-6B95-25EC-38DB-B9FEE769E964}"/>
              </a:ext>
            </a:extLst>
          </p:cNvPr>
          <p:cNvSpPr/>
          <p:nvPr/>
        </p:nvSpPr>
        <p:spPr>
          <a:xfrm>
            <a:off x="2421714" y="4716016"/>
            <a:ext cx="4682893" cy="648072"/>
          </a:xfrm>
          <a:prstGeom prst="rect">
            <a:avLst/>
          </a:prstGeom>
          <a:solidFill>
            <a:schemeClr val="accent1">
              <a:lumMod val="20000"/>
              <a:lumOff val="80000"/>
            </a:schemeClr>
          </a:solidFill>
          <a:ln w="12700">
            <a:solidFill>
              <a:srgbClr val="5D6D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defRPr/>
            </a:pPr>
            <a:r>
              <a:rPr lang="fr-FR" sz="1400" b="1">
                <a:solidFill>
                  <a:schemeClr val="tx1"/>
                </a:solidFill>
                <a:highlight>
                  <a:srgbClr val="FFFF00"/>
                </a:highlight>
                <a:latin typeface="Marianne" panose="020B0604020202020204" charset="0"/>
              </a:rPr>
              <a:t>Stratégie numérique globale</a:t>
            </a:r>
          </a:p>
        </p:txBody>
      </p:sp>
      <p:sp>
        <p:nvSpPr>
          <p:cNvPr id="27" name="Rectangle 26">
            <a:extLst>
              <a:ext uri="{FF2B5EF4-FFF2-40B4-BE49-F238E27FC236}">
                <a16:creationId xmlns:a16="http://schemas.microsoft.com/office/drawing/2014/main" id="{9BF7FEB0-4DCC-26AD-B733-3579D7AB7996}"/>
              </a:ext>
            </a:extLst>
          </p:cNvPr>
          <p:cNvSpPr/>
          <p:nvPr/>
        </p:nvSpPr>
        <p:spPr>
          <a:xfrm>
            <a:off x="2421714" y="5529392"/>
            <a:ext cx="4682893" cy="648072"/>
          </a:xfrm>
          <a:prstGeom prst="rect">
            <a:avLst/>
          </a:prstGeom>
          <a:solidFill>
            <a:schemeClr val="accent1">
              <a:lumMod val="20000"/>
              <a:lumOff val="80000"/>
            </a:schemeClr>
          </a:solidFill>
          <a:ln w="12700">
            <a:solidFill>
              <a:srgbClr val="5D6D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1400" b="1">
                <a:solidFill>
                  <a:schemeClr val="tx1"/>
                </a:solidFill>
                <a:highlight>
                  <a:srgbClr val="FFFF00"/>
                </a:highlight>
                <a:latin typeface="Marianne" panose="020B0604020202020204" charset="0"/>
              </a:rPr>
              <a:t>XX</a:t>
            </a:r>
          </a:p>
        </p:txBody>
      </p:sp>
      <p:sp>
        <p:nvSpPr>
          <p:cNvPr id="28" name="Rectangle 27">
            <a:extLst>
              <a:ext uri="{FF2B5EF4-FFF2-40B4-BE49-F238E27FC236}">
                <a16:creationId xmlns:a16="http://schemas.microsoft.com/office/drawing/2014/main" id="{2B0372AA-2D24-0CFE-BDD0-FB292D054BAB}"/>
              </a:ext>
            </a:extLst>
          </p:cNvPr>
          <p:cNvSpPr/>
          <p:nvPr/>
        </p:nvSpPr>
        <p:spPr>
          <a:xfrm>
            <a:off x="8686410" y="3059832"/>
            <a:ext cx="4682893" cy="648072"/>
          </a:xfrm>
          <a:prstGeom prst="rect">
            <a:avLst/>
          </a:prstGeom>
          <a:solidFill>
            <a:schemeClr val="accent3">
              <a:lumMod val="20000"/>
              <a:lumOff val="80000"/>
            </a:schemeClr>
          </a:solidFill>
          <a:ln w="12700">
            <a:solidFill>
              <a:srgbClr val="0680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p:txBody>
      </p:sp>
      <p:sp>
        <p:nvSpPr>
          <p:cNvPr id="29" name="Rectangle 28">
            <a:extLst>
              <a:ext uri="{FF2B5EF4-FFF2-40B4-BE49-F238E27FC236}">
                <a16:creationId xmlns:a16="http://schemas.microsoft.com/office/drawing/2014/main" id="{2230D7B8-CAFE-48BE-CA78-A36CD3DDF625}"/>
              </a:ext>
            </a:extLst>
          </p:cNvPr>
          <p:cNvSpPr/>
          <p:nvPr/>
        </p:nvSpPr>
        <p:spPr>
          <a:xfrm>
            <a:off x="8686410" y="3873208"/>
            <a:ext cx="4682893" cy="648072"/>
          </a:xfrm>
          <a:prstGeom prst="rect">
            <a:avLst/>
          </a:prstGeom>
          <a:solidFill>
            <a:schemeClr val="accent3">
              <a:lumMod val="20000"/>
              <a:lumOff val="80000"/>
            </a:schemeClr>
          </a:solidFill>
          <a:ln w="12700">
            <a:solidFill>
              <a:srgbClr val="0680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p:txBody>
      </p:sp>
      <p:sp>
        <p:nvSpPr>
          <p:cNvPr id="30" name="Rectangle 29">
            <a:extLst>
              <a:ext uri="{FF2B5EF4-FFF2-40B4-BE49-F238E27FC236}">
                <a16:creationId xmlns:a16="http://schemas.microsoft.com/office/drawing/2014/main" id="{FA47DDD3-C08D-4E73-EBA8-136ED903E086}"/>
              </a:ext>
            </a:extLst>
          </p:cNvPr>
          <p:cNvSpPr/>
          <p:nvPr/>
        </p:nvSpPr>
        <p:spPr>
          <a:xfrm>
            <a:off x="8686410" y="4716016"/>
            <a:ext cx="4682893" cy="648072"/>
          </a:xfrm>
          <a:prstGeom prst="rect">
            <a:avLst/>
          </a:prstGeom>
          <a:solidFill>
            <a:schemeClr val="accent3">
              <a:lumMod val="20000"/>
              <a:lumOff val="80000"/>
            </a:schemeClr>
          </a:solidFill>
          <a:ln w="12700">
            <a:solidFill>
              <a:srgbClr val="0680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p:txBody>
      </p:sp>
      <p:sp>
        <p:nvSpPr>
          <p:cNvPr id="31" name="Rectangle 30">
            <a:extLst>
              <a:ext uri="{FF2B5EF4-FFF2-40B4-BE49-F238E27FC236}">
                <a16:creationId xmlns:a16="http://schemas.microsoft.com/office/drawing/2014/main" id="{CEDFA09E-650B-6C4B-B195-2526938AB3D4}"/>
              </a:ext>
            </a:extLst>
          </p:cNvPr>
          <p:cNvSpPr/>
          <p:nvPr/>
        </p:nvSpPr>
        <p:spPr>
          <a:xfrm>
            <a:off x="8686410" y="5529392"/>
            <a:ext cx="4682893" cy="648072"/>
          </a:xfrm>
          <a:prstGeom prst="rect">
            <a:avLst/>
          </a:prstGeom>
          <a:solidFill>
            <a:schemeClr val="accent3">
              <a:lumMod val="20000"/>
              <a:lumOff val="80000"/>
            </a:schemeClr>
          </a:solidFill>
          <a:ln w="12700">
            <a:solidFill>
              <a:srgbClr val="0680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p:txBody>
      </p:sp>
      <p:grpSp>
        <p:nvGrpSpPr>
          <p:cNvPr id="63" name="Group 62">
            <a:extLst>
              <a:ext uri="{FF2B5EF4-FFF2-40B4-BE49-F238E27FC236}">
                <a16:creationId xmlns:a16="http://schemas.microsoft.com/office/drawing/2014/main" id="{AA2AC9C8-A3B6-C253-EECB-EBAB70D1F667}"/>
              </a:ext>
            </a:extLst>
          </p:cNvPr>
          <p:cNvGrpSpPr>
            <a:grpSpLocks noChangeAspect="1"/>
          </p:cNvGrpSpPr>
          <p:nvPr/>
        </p:nvGrpSpPr>
        <p:grpSpPr>
          <a:xfrm>
            <a:off x="8344024" y="1907704"/>
            <a:ext cx="679477" cy="633600"/>
            <a:chOff x="9863893" y="5083499"/>
            <a:chExt cx="772133" cy="720000"/>
          </a:xfrm>
        </p:grpSpPr>
        <p:sp>
          <p:nvSpPr>
            <p:cNvPr id="64" name="Freeform 23">
              <a:extLst>
                <a:ext uri="{FF2B5EF4-FFF2-40B4-BE49-F238E27FC236}">
                  <a16:creationId xmlns:a16="http://schemas.microsoft.com/office/drawing/2014/main" id="{F5CD37B6-F77D-976A-2536-56ABDA55F040}"/>
                </a:ext>
              </a:extLst>
            </p:cNvPr>
            <p:cNvSpPr>
              <a:spLocks/>
            </p:cNvSpPr>
            <p:nvPr/>
          </p:nvSpPr>
          <p:spPr bwMode="auto">
            <a:xfrm>
              <a:off x="9863893" y="5083499"/>
              <a:ext cx="772133" cy="720000"/>
            </a:xfrm>
            <a:custGeom>
              <a:avLst/>
              <a:gdLst>
                <a:gd name="T0" fmla="*/ 33 w 232"/>
                <a:gd name="T1" fmla="*/ 169 h 216"/>
                <a:gd name="T2" fmla="*/ 55 w 232"/>
                <a:gd name="T3" fmla="*/ 32 h 216"/>
                <a:gd name="T4" fmla="*/ 198 w 232"/>
                <a:gd name="T5" fmla="*/ 52 h 216"/>
                <a:gd name="T6" fmla="*/ 172 w 232"/>
                <a:gd name="T7" fmla="*/ 184 h 216"/>
                <a:gd name="T8" fmla="*/ 33 w 232"/>
                <a:gd name="T9" fmla="*/ 169 h 216"/>
              </a:gdLst>
              <a:ahLst/>
              <a:cxnLst>
                <a:cxn ang="0">
                  <a:pos x="T0" y="T1"/>
                </a:cxn>
                <a:cxn ang="0">
                  <a:pos x="T2" y="T3"/>
                </a:cxn>
                <a:cxn ang="0">
                  <a:pos x="T4" y="T5"/>
                </a:cxn>
                <a:cxn ang="0">
                  <a:pos x="T6" y="T7"/>
                </a:cxn>
                <a:cxn ang="0">
                  <a:pos x="T8" y="T9"/>
                </a:cxn>
              </a:cxnLst>
              <a:rect l="0" t="0" r="r" b="b"/>
              <a:pathLst>
                <a:path w="232" h="216">
                  <a:moveTo>
                    <a:pt x="33" y="169"/>
                  </a:moveTo>
                  <a:cubicBezTo>
                    <a:pt x="0" y="126"/>
                    <a:pt x="10" y="64"/>
                    <a:pt x="55" y="32"/>
                  </a:cubicBezTo>
                  <a:cubicBezTo>
                    <a:pt x="101" y="0"/>
                    <a:pt x="165" y="9"/>
                    <a:pt x="198" y="52"/>
                  </a:cubicBezTo>
                  <a:cubicBezTo>
                    <a:pt x="232" y="96"/>
                    <a:pt x="218" y="152"/>
                    <a:pt x="172" y="184"/>
                  </a:cubicBezTo>
                  <a:cubicBezTo>
                    <a:pt x="127" y="216"/>
                    <a:pt x="66" y="213"/>
                    <a:pt x="33" y="169"/>
                  </a:cubicBezTo>
                </a:path>
              </a:pathLst>
            </a:custGeom>
            <a:solidFill>
              <a:srgbClr val="06806C"/>
            </a:solidFill>
            <a:ln w="2857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nvGrpSpPr>
            <p:cNvPr id="65" name="Groupe 772">
              <a:extLst>
                <a:ext uri="{FF2B5EF4-FFF2-40B4-BE49-F238E27FC236}">
                  <a16:creationId xmlns:a16="http://schemas.microsoft.com/office/drawing/2014/main" id="{7E84134E-85D4-329D-9508-8516B9C02585}"/>
                </a:ext>
              </a:extLst>
            </p:cNvPr>
            <p:cNvGrpSpPr/>
            <p:nvPr/>
          </p:nvGrpSpPr>
          <p:grpSpPr>
            <a:xfrm>
              <a:off x="10078868" y="5286395"/>
              <a:ext cx="312798" cy="314207"/>
              <a:chOff x="10213976" y="2168525"/>
              <a:chExt cx="352425" cy="354012"/>
            </a:xfrm>
            <a:solidFill>
              <a:srgbClr val="FFFFFF"/>
            </a:solidFill>
          </p:grpSpPr>
          <p:sp>
            <p:nvSpPr>
              <p:cNvPr id="66" name="Freeform 93">
                <a:extLst>
                  <a:ext uri="{FF2B5EF4-FFF2-40B4-BE49-F238E27FC236}">
                    <a16:creationId xmlns:a16="http://schemas.microsoft.com/office/drawing/2014/main" id="{55AE14A9-F1AB-D08B-9083-556885611D50}"/>
                  </a:ext>
                </a:extLst>
              </p:cNvPr>
              <p:cNvSpPr>
                <a:spLocks/>
              </p:cNvSpPr>
              <p:nvPr/>
            </p:nvSpPr>
            <p:spPr bwMode="auto">
              <a:xfrm>
                <a:off x="10213976" y="2259012"/>
                <a:ext cx="236538" cy="263525"/>
              </a:xfrm>
              <a:custGeom>
                <a:avLst/>
                <a:gdLst>
                  <a:gd name="T0" fmla="*/ 31 w 63"/>
                  <a:gd name="T1" fmla="*/ 56 h 70"/>
                  <a:gd name="T2" fmla="*/ 23 w 63"/>
                  <a:gd name="T3" fmla="*/ 56 h 70"/>
                  <a:gd name="T4" fmla="*/ 14 w 63"/>
                  <a:gd name="T5" fmla="*/ 48 h 70"/>
                  <a:gd name="T6" fmla="*/ 14 w 63"/>
                  <a:gd name="T7" fmla="*/ 39 h 70"/>
                  <a:gd name="T8" fmla="*/ 39 w 63"/>
                  <a:gd name="T9" fmla="*/ 15 h 70"/>
                  <a:gd name="T10" fmla="*/ 47 w 63"/>
                  <a:gd name="T11" fmla="*/ 15 h 70"/>
                  <a:gd name="T12" fmla="*/ 55 w 63"/>
                  <a:gd name="T13" fmla="*/ 23 h 70"/>
                  <a:gd name="T14" fmla="*/ 63 w 63"/>
                  <a:gd name="T15" fmla="*/ 15 h 70"/>
                  <a:gd name="T16" fmla="*/ 55 w 63"/>
                  <a:gd name="T17" fmla="*/ 7 h 70"/>
                  <a:gd name="T18" fmla="*/ 31 w 63"/>
                  <a:gd name="T19" fmla="*/ 7 h 70"/>
                  <a:gd name="T20" fmla="*/ 6 w 63"/>
                  <a:gd name="T21" fmla="*/ 31 h 70"/>
                  <a:gd name="T22" fmla="*/ 6 w 63"/>
                  <a:gd name="T23" fmla="*/ 56 h 70"/>
                  <a:gd name="T24" fmla="*/ 14 w 63"/>
                  <a:gd name="T25" fmla="*/ 64 h 70"/>
                  <a:gd name="T26" fmla="*/ 39 w 63"/>
                  <a:gd name="T27" fmla="*/ 64 h 70"/>
                  <a:gd name="T28" fmla="*/ 52 w 63"/>
                  <a:gd name="T29" fmla="*/ 50 h 70"/>
                  <a:gd name="T30" fmla="*/ 39 w 63"/>
                  <a:gd name="T31" fmla="*/ 47 h 70"/>
                  <a:gd name="T32" fmla="*/ 31 w 63"/>
                  <a:gd name="T33" fmla="*/ 56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70">
                    <a:moveTo>
                      <a:pt x="31" y="56"/>
                    </a:moveTo>
                    <a:cubicBezTo>
                      <a:pt x="28" y="58"/>
                      <a:pt x="25" y="58"/>
                      <a:pt x="23" y="56"/>
                    </a:cubicBezTo>
                    <a:cubicBezTo>
                      <a:pt x="14" y="48"/>
                      <a:pt x="14" y="48"/>
                      <a:pt x="14" y="48"/>
                    </a:cubicBezTo>
                    <a:cubicBezTo>
                      <a:pt x="12" y="45"/>
                      <a:pt x="12" y="42"/>
                      <a:pt x="14" y="39"/>
                    </a:cubicBezTo>
                    <a:cubicBezTo>
                      <a:pt x="39" y="15"/>
                      <a:pt x="39" y="15"/>
                      <a:pt x="39" y="15"/>
                    </a:cubicBezTo>
                    <a:cubicBezTo>
                      <a:pt x="41" y="13"/>
                      <a:pt x="45" y="13"/>
                      <a:pt x="47" y="15"/>
                    </a:cubicBezTo>
                    <a:cubicBezTo>
                      <a:pt x="55" y="23"/>
                      <a:pt x="55" y="23"/>
                      <a:pt x="55" y="23"/>
                    </a:cubicBezTo>
                    <a:cubicBezTo>
                      <a:pt x="63" y="15"/>
                      <a:pt x="63" y="15"/>
                      <a:pt x="63" y="15"/>
                    </a:cubicBezTo>
                    <a:cubicBezTo>
                      <a:pt x="55" y="7"/>
                      <a:pt x="55" y="7"/>
                      <a:pt x="55" y="7"/>
                    </a:cubicBezTo>
                    <a:cubicBezTo>
                      <a:pt x="48" y="0"/>
                      <a:pt x="37" y="0"/>
                      <a:pt x="31" y="7"/>
                    </a:cubicBezTo>
                    <a:cubicBezTo>
                      <a:pt x="6" y="31"/>
                      <a:pt x="6" y="31"/>
                      <a:pt x="6" y="31"/>
                    </a:cubicBezTo>
                    <a:cubicBezTo>
                      <a:pt x="0" y="38"/>
                      <a:pt x="0" y="49"/>
                      <a:pt x="6" y="56"/>
                    </a:cubicBezTo>
                    <a:cubicBezTo>
                      <a:pt x="14" y="64"/>
                      <a:pt x="14" y="64"/>
                      <a:pt x="14" y="64"/>
                    </a:cubicBezTo>
                    <a:cubicBezTo>
                      <a:pt x="21" y="70"/>
                      <a:pt x="32" y="70"/>
                      <a:pt x="39" y="64"/>
                    </a:cubicBezTo>
                    <a:cubicBezTo>
                      <a:pt x="52" y="50"/>
                      <a:pt x="52" y="50"/>
                      <a:pt x="52" y="50"/>
                    </a:cubicBezTo>
                    <a:cubicBezTo>
                      <a:pt x="48" y="50"/>
                      <a:pt x="43" y="49"/>
                      <a:pt x="39" y="47"/>
                    </a:cubicBezTo>
                    <a:lnTo>
                      <a:pt x="31"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67" name="Freeform 94">
                <a:extLst>
                  <a:ext uri="{FF2B5EF4-FFF2-40B4-BE49-F238E27FC236}">
                    <a16:creationId xmlns:a16="http://schemas.microsoft.com/office/drawing/2014/main" id="{6DFE11B1-305E-4B46-C22F-851C4F16DFC3}"/>
                  </a:ext>
                </a:extLst>
              </p:cNvPr>
              <p:cNvSpPr>
                <a:spLocks/>
              </p:cNvSpPr>
              <p:nvPr/>
            </p:nvSpPr>
            <p:spPr bwMode="auto">
              <a:xfrm>
                <a:off x="10326688" y="2168525"/>
                <a:ext cx="239713" cy="263525"/>
              </a:xfrm>
              <a:custGeom>
                <a:avLst/>
                <a:gdLst>
                  <a:gd name="T0" fmla="*/ 57 w 64"/>
                  <a:gd name="T1" fmla="*/ 15 h 70"/>
                  <a:gd name="T2" fmla="*/ 49 w 64"/>
                  <a:gd name="T3" fmla="*/ 7 h 70"/>
                  <a:gd name="T4" fmla="*/ 25 w 64"/>
                  <a:gd name="T5" fmla="*/ 7 h 70"/>
                  <a:gd name="T6" fmla="*/ 11 w 64"/>
                  <a:gd name="T7" fmla="*/ 20 h 70"/>
                  <a:gd name="T8" fmla="*/ 24 w 64"/>
                  <a:gd name="T9" fmla="*/ 24 h 70"/>
                  <a:gd name="T10" fmla="*/ 33 w 64"/>
                  <a:gd name="T11" fmla="*/ 15 h 70"/>
                  <a:gd name="T12" fmla="*/ 41 w 64"/>
                  <a:gd name="T13" fmla="*/ 15 h 70"/>
                  <a:gd name="T14" fmla="*/ 49 w 64"/>
                  <a:gd name="T15" fmla="*/ 23 h 70"/>
                  <a:gd name="T16" fmla="*/ 49 w 64"/>
                  <a:gd name="T17" fmla="*/ 31 h 70"/>
                  <a:gd name="T18" fmla="*/ 25 w 64"/>
                  <a:gd name="T19" fmla="*/ 55 h 70"/>
                  <a:gd name="T20" fmla="*/ 17 w 64"/>
                  <a:gd name="T21" fmla="*/ 55 h 70"/>
                  <a:gd name="T22" fmla="*/ 9 w 64"/>
                  <a:gd name="T23" fmla="*/ 47 h 70"/>
                  <a:gd name="T24" fmla="*/ 6 w 64"/>
                  <a:gd name="T25" fmla="*/ 47 h 70"/>
                  <a:gd name="T26" fmla="*/ 3 w 64"/>
                  <a:gd name="T27" fmla="*/ 52 h 70"/>
                  <a:gd name="T28" fmla="*/ 0 w 64"/>
                  <a:gd name="T29" fmla="*/ 55 h 70"/>
                  <a:gd name="T30" fmla="*/ 1 w 64"/>
                  <a:gd name="T31" fmla="*/ 55 h 70"/>
                  <a:gd name="T32" fmla="*/ 9 w 64"/>
                  <a:gd name="T33" fmla="*/ 63 h 70"/>
                  <a:gd name="T34" fmla="*/ 33 w 64"/>
                  <a:gd name="T35" fmla="*/ 63 h 70"/>
                  <a:gd name="T36" fmla="*/ 57 w 64"/>
                  <a:gd name="T37" fmla="*/ 39 h 70"/>
                  <a:gd name="T38" fmla="*/ 57 w 64"/>
                  <a:gd name="T39" fmla="*/ 15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 h="70">
                    <a:moveTo>
                      <a:pt x="57" y="15"/>
                    </a:moveTo>
                    <a:cubicBezTo>
                      <a:pt x="49" y="7"/>
                      <a:pt x="49" y="7"/>
                      <a:pt x="49" y="7"/>
                    </a:cubicBezTo>
                    <a:cubicBezTo>
                      <a:pt x="43" y="0"/>
                      <a:pt x="32" y="0"/>
                      <a:pt x="25" y="7"/>
                    </a:cubicBezTo>
                    <a:cubicBezTo>
                      <a:pt x="11" y="20"/>
                      <a:pt x="11" y="20"/>
                      <a:pt x="11" y="20"/>
                    </a:cubicBezTo>
                    <a:cubicBezTo>
                      <a:pt x="16" y="20"/>
                      <a:pt x="20" y="21"/>
                      <a:pt x="24" y="24"/>
                    </a:cubicBezTo>
                    <a:cubicBezTo>
                      <a:pt x="33" y="15"/>
                      <a:pt x="33" y="15"/>
                      <a:pt x="33" y="15"/>
                    </a:cubicBezTo>
                    <a:cubicBezTo>
                      <a:pt x="35" y="13"/>
                      <a:pt x="39" y="13"/>
                      <a:pt x="41" y="15"/>
                    </a:cubicBezTo>
                    <a:cubicBezTo>
                      <a:pt x="49" y="23"/>
                      <a:pt x="49" y="23"/>
                      <a:pt x="49" y="23"/>
                    </a:cubicBezTo>
                    <a:cubicBezTo>
                      <a:pt x="51" y="25"/>
                      <a:pt x="51" y="29"/>
                      <a:pt x="49" y="31"/>
                    </a:cubicBezTo>
                    <a:cubicBezTo>
                      <a:pt x="25" y="55"/>
                      <a:pt x="25" y="55"/>
                      <a:pt x="25" y="55"/>
                    </a:cubicBezTo>
                    <a:cubicBezTo>
                      <a:pt x="23" y="58"/>
                      <a:pt x="19" y="58"/>
                      <a:pt x="17" y="55"/>
                    </a:cubicBezTo>
                    <a:cubicBezTo>
                      <a:pt x="9" y="47"/>
                      <a:pt x="9" y="47"/>
                      <a:pt x="9" y="47"/>
                    </a:cubicBezTo>
                    <a:cubicBezTo>
                      <a:pt x="9" y="47"/>
                      <a:pt x="8" y="47"/>
                      <a:pt x="6" y="47"/>
                    </a:cubicBezTo>
                    <a:cubicBezTo>
                      <a:pt x="5" y="48"/>
                      <a:pt x="4" y="48"/>
                      <a:pt x="3" y="52"/>
                    </a:cubicBezTo>
                    <a:cubicBezTo>
                      <a:pt x="3" y="52"/>
                      <a:pt x="1" y="54"/>
                      <a:pt x="0" y="55"/>
                    </a:cubicBezTo>
                    <a:cubicBezTo>
                      <a:pt x="0" y="55"/>
                      <a:pt x="1" y="55"/>
                      <a:pt x="1" y="55"/>
                    </a:cubicBezTo>
                    <a:cubicBezTo>
                      <a:pt x="9" y="63"/>
                      <a:pt x="9" y="63"/>
                      <a:pt x="9" y="63"/>
                    </a:cubicBezTo>
                    <a:cubicBezTo>
                      <a:pt x="15" y="70"/>
                      <a:pt x="26" y="70"/>
                      <a:pt x="33" y="63"/>
                    </a:cubicBezTo>
                    <a:cubicBezTo>
                      <a:pt x="57" y="39"/>
                      <a:pt x="57" y="39"/>
                      <a:pt x="57" y="39"/>
                    </a:cubicBezTo>
                    <a:cubicBezTo>
                      <a:pt x="64" y="32"/>
                      <a:pt x="64" y="22"/>
                      <a:pt x="5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grpSp>
      <p:grpSp>
        <p:nvGrpSpPr>
          <p:cNvPr id="68" name="Group 67">
            <a:extLst>
              <a:ext uri="{FF2B5EF4-FFF2-40B4-BE49-F238E27FC236}">
                <a16:creationId xmlns:a16="http://schemas.microsoft.com/office/drawing/2014/main" id="{D7B533EB-1827-0413-AFAA-0927DC2A1C9C}"/>
              </a:ext>
            </a:extLst>
          </p:cNvPr>
          <p:cNvGrpSpPr>
            <a:grpSpLocks noChangeAspect="1"/>
          </p:cNvGrpSpPr>
          <p:nvPr/>
        </p:nvGrpSpPr>
        <p:grpSpPr>
          <a:xfrm>
            <a:off x="2079328" y="1907704"/>
            <a:ext cx="671250" cy="633600"/>
            <a:chOff x="1289779" y="5162222"/>
            <a:chExt cx="762784" cy="720000"/>
          </a:xfrm>
        </p:grpSpPr>
        <p:sp>
          <p:nvSpPr>
            <p:cNvPr id="69" name="Freeform 9">
              <a:extLst>
                <a:ext uri="{FF2B5EF4-FFF2-40B4-BE49-F238E27FC236}">
                  <a16:creationId xmlns:a16="http://schemas.microsoft.com/office/drawing/2014/main" id="{AE7C9FC2-74AD-DEC1-DB87-D51FD0D7CB3E}"/>
                </a:ext>
              </a:extLst>
            </p:cNvPr>
            <p:cNvSpPr>
              <a:spLocks/>
            </p:cNvSpPr>
            <p:nvPr/>
          </p:nvSpPr>
          <p:spPr bwMode="auto">
            <a:xfrm>
              <a:off x="1289779" y="5162222"/>
              <a:ext cx="762784" cy="720000"/>
            </a:xfrm>
            <a:custGeom>
              <a:avLst/>
              <a:gdLst>
                <a:gd name="T0" fmla="*/ 42 w 293"/>
                <a:gd name="T1" fmla="*/ 214 h 274"/>
                <a:gd name="T2" fmla="*/ 70 w 293"/>
                <a:gd name="T3" fmla="*/ 41 h 274"/>
                <a:gd name="T4" fmla="*/ 251 w 293"/>
                <a:gd name="T5" fmla="*/ 67 h 274"/>
                <a:gd name="T6" fmla="*/ 218 w 293"/>
                <a:gd name="T7" fmla="*/ 233 h 274"/>
                <a:gd name="T8" fmla="*/ 42 w 293"/>
                <a:gd name="T9" fmla="*/ 214 h 274"/>
              </a:gdLst>
              <a:ahLst/>
              <a:cxnLst>
                <a:cxn ang="0">
                  <a:pos x="T0" y="T1"/>
                </a:cxn>
                <a:cxn ang="0">
                  <a:pos x="T2" y="T3"/>
                </a:cxn>
                <a:cxn ang="0">
                  <a:pos x="T4" y="T5"/>
                </a:cxn>
                <a:cxn ang="0">
                  <a:pos x="T6" y="T7"/>
                </a:cxn>
                <a:cxn ang="0">
                  <a:pos x="T8" y="T9"/>
                </a:cxn>
              </a:cxnLst>
              <a:rect l="0" t="0" r="r" b="b"/>
              <a:pathLst>
                <a:path w="293" h="274">
                  <a:moveTo>
                    <a:pt x="42" y="214"/>
                  </a:moveTo>
                  <a:cubicBezTo>
                    <a:pt x="0" y="159"/>
                    <a:pt x="12" y="82"/>
                    <a:pt x="70" y="41"/>
                  </a:cubicBezTo>
                  <a:cubicBezTo>
                    <a:pt x="128" y="0"/>
                    <a:pt x="209" y="12"/>
                    <a:pt x="251" y="67"/>
                  </a:cubicBezTo>
                  <a:cubicBezTo>
                    <a:pt x="293" y="121"/>
                    <a:pt x="276" y="192"/>
                    <a:pt x="218" y="233"/>
                  </a:cubicBezTo>
                  <a:cubicBezTo>
                    <a:pt x="160" y="274"/>
                    <a:pt x="84" y="269"/>
                    <a:pt x="42" y="214"/>
                  </a:cubicBezTo>
                </a:path>
              </a:pathLst>
            </a:custGeom>
            <a:solidFill>
              <a:srgbClr val="2C3176"/>
            </a:solidFill>
            <a:ln w="28575">
              <a:solidFill>
                <a:schemeClr val="bg1"/>
              </a:solid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nvGrpSpPr>
            <p:cNvPr id="70" name="Group 69">
              <a:extLst>
                <a:ext uri="{FF2B5EF4-FFF2-40B4-BE49-F238E27FC236}">
                  <a16:creationId xmlns:a16="http://schemas.microsoft.com/office/drawing/2014/main" id="{005156C3-6A16-97B9-A665-C4A76216F9F2}"/>
                </a:ext>
              </a:extLst>
            </p:cNvPr>
            <p:cNvGrpSpPr/>
            <p:nvPr/>
          </p:nvGrpSpPr>
          <p:grpSpPr>
            <a:xfrm>
              <a:off x="1471572" y="5321006"/>
              <a:ext cx="392113" cy="393700"/>
              <a:chOff x="1471572" y="5321006"/>
              <a:chExt cx="392113" cy="393700"/>
            </a:xfrm>
          </p:grpSpPr>
          <p:grpSp>
            <p:nvGrpSpPr>
              <p:cNvPr id="85" name="Group 84">
                <a:extLst>
                  <a:ext uri="{FF2B5EF4-FFF2-40B4-BE49-F238E27FC236}">
                    <a16:creationId xmlns:a16="http://schemas.microsoft.com/office/drawing/2014/main" id="{106202F6-A41B-281F-A6CB-3DF91BEADBF0}"/>
                  </a:ext>
                </a:extLst>
              </p:cNvPr>
              <p:cNvGrpSpPr/>
              <p:nvPr/>
            </p:nvGrpSpPr>
            <p:grpSpPr>
              <a:xfrm>
                <a:off x="1535072" y="5321006"/>
                <a:ext cx="265113" cy="106363"/>
                <a:chOff x="1535072" y="5321006"/>
                <a:chExt cx="265113" cy="106363"/>
              </a:xfrm>
            </p:grpSpPr>
            <p:sp>
              <p:nvSpPr>
                <p:cNvPr id="87" name="Freeform 340">
                  <a:extLst>
                    <a:ext uri="{FF2B5EF4-FFF2-40B4-BE49-F238E27FC236}">
                      <a16:creationId xmlns:a16="http://schemas.microsoft.com/office/drawing/2014/main" id="{0D5E320A-265F-6680-43D3-7E4AF751C3EF}"/>
                    </a:ext>
                  </a:extLst>
                </p:cNvPr>
                <p:cNvSpPr>
                  <a:spLocks/>
                </p:cNvSpPr>
                <p:nvPr/>
              </p:nvSpPr>
              <p:spPr bwMode="auto">
                <a:xfrm>
                  <a:off x="1758910" y="5321006"/>
                  <a:ext cx="41275" cy="106363"/>
                </a:xfrm>
                <a:custGeom>
                  <a:avLst/>
                  <a:gdLst>
                    <a:gd name="T0" fmla="*/ 6 w 12"/>
                    <a:gd name="T1" fmla="*/ 31 h 31"/>
                    <a:gd name="T2" fmla="*/ 12 w 12"/>
                    <a:gd name="T3" fmla="*/ 25 h 31"/>
                    <a:gd name="T4" fmla="*/ 12 w 12"/>
                    <a:gd name="T5" fmla="*/ 6 h 31"/>
                    <a:gd name="T6" fmla="*/ 6 w 12"/>
                    <a:gd name="T7" fmla="*/ 0 h 31"/>
                    <a:gd name="T8" fmla="*/ 0 w 12"/>
                    <a:gd name="T9" fmla="*/ 6 h 31"/>
                    <a:gd name="T10" fmla="*/ 0 w 12"/>
                    <a:gd name="T11" fmla="*/ 25 h 31"/>
                    <a:gd name="T12" fmla="*/ 6 w 12"/>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12" h="31">
                      <a:moveTo>
                        <a:pt x="6" y="31"/>
                      </a:moveTo>
                      <a:cubicBezTo>
                        <a:pt x="9" y="31"/>
                        <a:pt x="12" y="28"/>
                        <a:pt x="12" y="25"/>
                      </a:cubicBezTo>
                      <a:cubicBezTo>
                        <a:pt x="12" y="6"/>
                        <a:pt x="12" y="6"/>
                        <a:pt x="12" y="6"/>
                      </a:cubicBezTo>
                      <a:cubicBezTo>
                        <a:pt x="12" y="3"/>
                        <a:pt x="9" y="0"/>
                        <a:pt x="6" y="0"/>
                      </a:cubicBezTo>
                      <a:cubicBezTo>
                        <a:pt x="3" y="0"/>
                        <a:pt x="0" y="3"/>
                        <a:pt x="0" y="6"/>
                      </a:cubicBezTo>
                      <a:cubicBezTo>
                        <a:pt x="0" y="25"/>
                        <a:pt x="0" y="25"/>
                        <a:pt x="0" y="25"/>
                      </a:cubicBezTo>
                      <a:cubicBezTo>
                        <a:pt x="0" y="28"/>
                        <a:pt x="3" y="31"/>
                        <a:pt x="6" y="31"/>
                      </a:cubicBezTo>
                      <a:close/>
                    </a:path>
                  </a:pathLst>
                </a:custGeom>
                <a:solidFill>
                  <a:srgbClr val="FFFFFF"/>
                </a:solidFill>
                <a:ln>
                  <a:solidFill>
                    <a:srgbClr val="2B0A3D"/>
                  </a:solid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8" name="Freeform 341">
                  <a:extLst>
                    <a:ext uri="{FF2B5EF4-FFF2-40B4-BE49-F238E27FC236}">
                      <a16:creationId xmlns:a16="http://schemas.microsoft.com/office/drawing/2014/main" id="{A657789C-874A-F76D-E1AD-B05CF7E2DF05}"/>
                    </a:ext>
                  </a:extLst>
                </p:cNvPr>
                <p:cNvSpPr>
                  <a:spLocks/>
                </p:cNvSpPr>
                <p:nvPr/>
              </p:nvSpPr>
              <p:spPr bwMode="auto">
                <a:xfrm>
                  <a:off x="1535072" y="5321006"/>
                  <a:ext cx="41275" cy="106363"/>
                </a:xfrm>
                <a:custGeom>
                  <a:avLst/>
                  <a:gdLst>
                    <a:gd name="T0" fmla="*/ 6 w 12"/>
                    <a:gd name="T1" fmla="*/ 31 h 31"/>
                    <a:gd name="T2" fmla="*/ 12 w 12"/>
                    <a:gd name="T3" fmla="*/ 25 h 31"/>
                    <a:gd name="T4" fmla="*/ 12 w 12"/>
                    <a:gd name="T5" fmla="*/ 6 h 31"/>
                    <a:gd name="T6" fmla="*/ 6 w 12"/>
                    <a:gd name="T7" fmla="*/ 0 h 31"/>
                    <a:gd name="T8" fmla="*/ 0 w 12"/>
                    <a:gd name="T9" fmla="*/ 6 h 31"/>
                    <a:gd name="T10" fmla="*/ 0 w 12"/>
                    <a:gd name="T11" fmla="*/ 25 h 31"/>
                    <a:gd name="T12" fmla="*/ 6 w 12"/>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12" h="31">
                      <a:moveTo>
                        <a:pt x="6" y="31"/>
                      </a:moveTo>
                      <a:cubicBezTo>
                        <a:pt x="9" y="31"/>
                        <a:pt x="12" y="28"/>
                        <a:pt x="12" y="25"/>
                      </a:cubicBezTo>
                      <a:cubicBezTo>
                        <a:pt x="12" y="6"/>
                        <a:pt x="12" y="6"/>
                        <a:pt x="12" y="6"/>
                      </a:cubicBezTo>
                      <a:cubicBezTo>
                        <a:pt x="12" y="3"/>
                        <a:pt x="9" y="0"/>
                        <a:pt x="6" y="0"/>
                      </a:cubicBezTo>
                      <a:cubicBezTo>
                        <a:pt x="3" y="0"/>
                        <a:pt x="0" y="3"/>
                        <a:pt x="0" y="6"/>
                      </a:cubicBezTo>
                      <a:cubicBezTo>
                        <a:pt x="0" y="25"/>
                        <a:pt x="0" y="25"/>
                        <a:pt x="0" y="25"/>
                      </a:cubicBezTo>
                      <a:cubicBezTo>
                        <a:pt x="0" y="28"/>
                        <a:pt x="3" y="31"/>
                        <a:pt x="6" y="31"/>
                      </a:cubicBezTo>
                      <a:close/>
                    </a:path>
                  </a:pathLst>
                </a:custGeom>
                <a:solidFill>
                  <a:srgbClr val="FFFFFF"/>
                </a:solidFill>
                <a:ln>
                  <a:solidFill>
                    <a:srgbClr val="2B0A3D"/>
                  </a:solid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sp>
            <p:nvSpPr>
              <p:cNvPr id="86" name="Freeform 342">
                <a:extLst>
                  <a:ext uri="{FF2B5EF4-FFF2-40B4-BE49-F238E27FC236}">
                    <a16:creationId xmlns:a16="http://schemas.microsoft.com/office/drawing/2014/main" id="{9C83FA41-6BC0-A903-416E-F4CCF7C3376A}"/>
                  </a:ext>
                </a:extLst>
              </p:cNvPr>
              <p:cNvSpPr>
                <a:spLocks/>
              </p:cNvSpPr>
              <p:nvPr/>
            </p:nvSpPr>
            <p:spPr bwMode="auto">
              <a:xfrm>
                <a:off x="1471572" y="5359106"/>
                <a:ext cx="392113" cy="355600"/>
              </a:xfrm>
              <a:custGeom>
                <a:avLst/>
                <a:gdLst>
                  <a:gd name="T0" fmla="*/ 106 w 116"/>
                  <a:gd name="T1" fmla="*/ 0 h 104"/>
                  <a:gd name="T2" fmla="*/ 98 w 116"/>
                  <a:gd name="T3" fmla="*/ 0 h 104"/>
                  <a:gd name="T4" fmla="*/ 98 w 116"/>
                  <a:gd name="T5" fmla="*/ 7 h 104"/>
                  <a:gd name="T6" fmla="*/ 101 w 116"/>
                  <a:gd name="T7" fmla="*/ 13 h 104"/>
                  <a:gd name="T8" fmla="*/ 91 w 116"/>
                  <a:gd name="T9" fmla="*/ 23 h 104"/>
                  <a:gd name="T10" fmla="*/ 82 w 116"/>
                  <a:gd name="T11" fmla="*/ 13 h 104"/>
                  <a:gd name="T12" fmla="*/ 84 w 116"/>
                  <a:gd name="T13" fmla="*/ 7 h 104"/>
                  <a:gd name="T14" fmla="*/ 84 w 116"/>
                  <a:gd name="T15" fmla="*/ 0 h 104"/>
                  <a:gd name="T16" fmla="*/ 32 w 116"/>
                  <a:gd name="T17" fmla="*/ 0 h 104"/>
                  <a:gd name="T18" fmla="*/ 32 w 116"/>
                  <a:gd name="T19" fmla="*/ 7 h 104"/>
                  <a:gd name="T20" fmla="*/ 34 w 116"/>
                  <a:gd name="T21" fmla="*/ 13 h 104"/>
                  <a:gd name="T22" fmla="*/ 25 w 116"/>
                  <a:gd name="T23" fmla="*/ 23 h 104"/>
                  <a:gd name="T24" fmla="*/ 16 w 116"/>
                  <a:gd name="T25" fmla="*/ 13 h 104"/>
                  <a:gd name="T26" fmla="*/ 18 w 116"/>
                  <a:gd name="T27" fmla="*/ 7 h 104"/>
                  <a:gd name="T28" fmla="*/ 18 w 116"/>
                  <a:gd name="T29" fmla="*/ 0 h 104"/>
                  <a:gd name="T30" fmla="*/ 11 w 116"/>
                  <a:gd name="T31" fmla="*/ 0 h 104"/>
                  <a:gd name="T32" fmla="*/ 0 w 116"/>
                  <a:gd name="T33" fmla="*/ 11 h 104"/>
                  <a:gd name="T34" fmla="*/ 0 w 116"/>
                  <a:gd name="T35" fmla="*/ 94 h 104"/>
                  <a:gd name="T36" fmla="*/ 11 w 116"/>
                  <a:gd name="T37" fmla="*/ 104 h 104"/>
                  <a:gd name="T38" fmla="*/ 105 w 116"/>
                  <a:gd name="T39" fmla="*/ 104 h 104"/>
                  <a:gd name="T40" fmla="*/ 116 w 116"/>
                  <a:gd name="T41" fmla="*/ 94 h 104"/>
                  <a:gd name="T42" fmla="*/ 116 w 116"/>
                  <a:gd name="T43" fmla="*/ 11 h 104"/>
                  <a:gd name="T44" fmla="*/ 106 w 116"/>
                  <a:gd name="T45"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 h="104">
                    <a:moveTo>
                      <a:pt x="106" y="0"/>
                    </a:moveTo>
                    <a:cubicBezTo>
                      <a:pt x="98" y="0"/>
                      <a:pt x="98" y="0"/>
                      <a:pt x="98" y="0"/>
                    </a:cubicBezTo>
                    <a:cubicBezTo>
                      <a:pt x="98" y="7"/>
                      <a:pt x="98" y="7"/>
                      <a:pt x="98" y="7"/>
                    </a:cubicBezTo>
                    <a:cubicBezTo>
                      <a:pt x="100" y="9"/>
                      <a:pt x="101" y="11"/>
                      <a:pt x="101" y="13"/>
                    </a:cubicBezTo>
                    <a:cubicBezTo>
                      <a:pt x="101" y="19"/>
                      <a:pt x="96" y="23"/>
                      <a:pt x="91" y="23"/>
                    </a:cubicBezTo>
                    <a:cubicBezTo>
                      <a:pt x="86" y="23"/>
                      <a:pt x="82" y="19"/>
                      <a:pt x="82" y="13"/>
                    </a:cubicBezTo>
                    <a:cubicBezTo>
                      <a:pt x="82" y="11"/>
                      <a:pt x="83" y="9"/>
                      <a:pt x="84" y="7"/>
                    </a:cubicBezTo>
                    <a:cubicBezTo>
                      <a:pt x="84" y="0"/>
                      <a:pt x="84" y="0"/>
                      <a:pt x="84" y="0"/>
                    </a:cubicBezTo>
                    <a:cubicBezTo>
                      <a:pt x="32" y="0"/>
                      <a:pt x="32" y="0"/>
                      <a:pt x="32" y="0"/>
                    </a:cubicBezTo>
                    <a:cubicBezTo>
                      <a:pt x="32" y="7"/>
                      <a:pt x="32" y="7"/>
                      <a:pt x="32" y="7"/>
                    </a:cubicBezTo>
                    <a:cubicBezTo>
                      <a:pt x="34" y="9"/>
                      <a:pt x="34" y="11"/>
                      <a:pt x="34" y="13"/>
                    </a:cubicBezTo>
                    <a:cubicBezTo>
                      <a:pt x="34" y="19"/>
                      <a:pt x="30" y="23"/>
                      <a:pt x="25" y="23"/>
                    </a:cubicBezTo>
                    <a:cubicBezTo>
                      <a:pt x="20" y="23"/>
                      <a:pt x="16" y="19"/>
                      <a:pt x="16" y="13"/>
                    </a:cubicBezTo>
                    <a:cubicBezTo>
                      <a:pt x="16" y="11"/>
                      <a:pt x="17" y="9"/>
                      <a:pt x="18" y="7"/>
                    </a:cubicBezTo>
                    <a:cubicBezTo>
                      <a:pt x="18" y="0"/>
                      <a:pt x="18" y="0"/>
                      <a:pt x="18" y="0"/>
                    </a:cubicBezTo>
                    <a:cubicBezTo>
                      <a:pt x="11" y="0"/>
                      <a:pt x="11" y="0"/>
                      <a:pt x="11" y="0"/>
                    </a:cubicBezTo>
                    <a:cubicBezTo>
                      <a:pt x="5" y="0"/>
                      <a:pt x="0" y="5"/>
                      <a:pt x="0" y="11"/>
                    </a:cubicBezTo>
                    <a:cubicBezTo>
                      <a:pt x="0" y="94"/>
                      <a:pt x="0" y="94"/>
                      <a:pt x="0" y="94"/>
                    </a:cubicBezTo>
                    <a:cubicBezTo>
                      <a:pt x="0" y="100"/>
                      <a:pt x="5" y="104"/>
                      <a:pt x="11" y="104"/>
                    </a:cubicBezTo>
                    <a:cubicBezTo>
                      <a:pt x="105" y="104"/>
                      <a:pt x="105" y="104"/>
                      <a:pt x="105" y="104"/>
                    </a:cubicBezTo>
                    <a:cubicBezTo>
                      <a:pt x="111" y="104"/>
                      <a:pt x="116" y="100"/>
                      <a:pt x="116" y="94"/>
                    </a:cubicBezTo>
                    <a:cubicBezTo>
                      <a:pt x="116" y="11"/>
                      <a:pt x="116" y="11"/>
                      <a:pt x="116" y="11"/>
                    </a:cubicBezTo>
                    <a:cubicBezTo>
                      <a:pt x="116" y="5"/>
                      <a:pt x="111" y="0"/>
                      <a:pt x="106" y="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sp>
          <p:nvSpPr>
            <p:cNvPr id="71" name="Freeform 343">
              <a:extLst>
                <a:ext uri="{FF2B5EF4-FFF2-40B4-BE49-F238E27FC236}">
                  <a16:creationId xmlns:a16="http://schemas.microsoft.com/office/drawing/2014/main" id="{14331406-08D9-34E8-AB3A-2DE7799D0562}"/>
                </a:ext>
              </a:extLst>
            </p:cNvPr>
            <p:cNvSpPr>
              <a:spLocks/>
            </p:cNvSpPr>
            <p:nvPr/>
          </p:nvSpPr>
          <p:spPr bwMode="auto">
            <a:xfrm>
              <a:off x="1498560" y="5465468"/>
              <a:ext cx="341313" cy="225425"/>
            </a:xfrm>
            <a:custGeom>
              <a:avLst/>
              <a:gdLst>
                <a:gd name="T0" fmla="*/ 101 w 101"/>
                <a:gd name="T1" fmla="*/ 56 h 66"/>
                <a:gd name="T2" fmla="*/ 91 w 101"/>
                <a:gd name="T3" fmla="*/ 66 h 66"/>
                <a:gd name="T4" fmla="*/ 10 w 101"/>
                <a:gd name="T5" fmla="*/ 66 h 66"/>
                <a:gd name="T6" fmla="*/ 0 w 101"/>
                <a:gd name="T7" fmla="*/ 56 h 66"/>
                <a:gd name="T8" fmla="*/ 0 w 101"/>
                <a:gd name="T9" fmla="*/ 0 h 66"/>
                <a:gd name="T10" fmla="*/ 101 w 101"/>
                <a:gd name="T11" fmla="*/ 0 h 66"/>
                <a:gd name="T12" fmla="*/ 101 w 101"/>
                <a:gd name="T13" fmla="*/ 56 h 66"/>
              </a:gdLst>
              <a:ahLst/>
              <a:cxnLst>
                <a:cxn ang="0">
                  <a:pos x="T0" y="T1"/>
                </a:cxn>
                <a:cxn ang="0">
                  <a:pos x="T2" y="T3"/>
                </a:cxn>
                <a:cxn ang="0">
                  <a:pos x="T4" y="T5"/>
                </a:cxn>
                <a:cxn ang="0">
                  <a:pos x="T6" y="T7"/>
                </a:cxn>
                <a:cxn ang="0">
                  <a:pos x="T8" y="T9"/>
                </a:cxn>
                <a:cxn ang="0">
                  <a:pos x="T10" y="T11"/>
                </a:cxn>
                <a:cxn ang="0">
                  <a:pos x="T12" y="T13"/>
                </a:cxn>
              </a:cxnLst>
              <a:rect l="0" t="0" r="r" b="b"/>
              <a:pathLst>
                <a:path w="101" h="66">
                  <a:moveTo>
                    <a:pt x="101" y="56"/>
                  </a:moveTo>
                  <a:cubicBezTo>
                    <a:pt x="101" y="62"/>
                    <a:pt x="96" y="66"/>
                    <a:pt x="91" y="66"/>
                  </a:cubicBezTo>
                  <a:cubicBezTo>
                    <a:pt x="10" y="66"/>
                    <a:pt x="10" y="66"/>
                    <a:pt x="10" y="66"/>
                  </a:cubicBezTo>
                  <a:cubicBezTo>
                    <a:pt x="4" y="66"/>
                    <a:pt x="0" y="62"/>
                    <a:pt x="0" y="56"/>
                  </a:cubicBezTo>
                  <a:cubicBezTo>
                    <a:pt x="0" y="0"/>
                    <a:pt x="0" y="0"/>
                    <a:pt x="0" y="0"/>
                  </a:cubicBezTo>
                  <a:cubicBezTo>
                    <a:pt x="101" y="0"/>
                    <a:pt x="101" y="0"/>
                    <a:pt x="101" y="0"/>
                  </a:cubicBezTo>
                  <a:cubicBezTo>
                    <a:pt x="101" y="56"/>
                    <a:pt x="101" y="56"/>
                    <a:pt x="101" y="56"/>
                  </a:cubicBez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72" name="Rectangle 347">
              <a:extLst>
                <a:ext uri="{FF2B5EF4-FFF2-40B4-BE49-F238E27FC236}">
                  <a16:creationId xmlns:a16="http://schemas.microsoft.com/office/drawing/2014/main" id="{E585D80E-AE61-B546-51A9-35E81627B6F3}"/>
                </a:ext>
              </a:extLst>
            </p:cNvPr>
            <p:cNvSpPr>
              <a:spLocks noChangeArrowheads="1"/>
            </p:cNvSpPr>
            <p:nvPr/>
          </p:nvSpPr>
          <p:spPr bwMode="auto">
            <a:xfrm>
              <a:off x="1708110" y="5498806"/>
              <a:ext cx="41275" cy="38100"/>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73" name="Rectangle 348">
              <a:extLst>
                <a:ext uri="{FF2B5EF4-FFF2-40B4-BE49-F238E27FC236}">
                  <a16:creationId xmlns:a16="http://schemas.microsoft.com/office/drawing/2014/main" id="{CD24118C-E1F9-D94F-F58E-234FD581FC5B}"/>
                </a:ext>
              </a:extLst>
            </p:cNvPr>
            <p:cNvSpPr>
              <a:spLocks noChangeArrowheads="1"/>
            </p:cNvSpPr>
            <p:nvPr/>
          </p:nvSpPr>
          <p:spPr bwMode="auto">
            <a:xfrm>
              <a:off x="1768435" y="5498806"/>
              <a:ext cx="38100" cy="38100"/>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nvGrpSpPr>
            <p:cNvPr id="74" name="Group 73">
              <a:extLst>
                <a:ext uri="{FF2B5EF4-FFF2-40B4-BE49-F238E27FC236}">
                  <a16:creationId xmlns:a16="http://schemas.microsoft.com/office/drawing/2014/main" id="{5D330F87-D474-BD7A-7F50-8988B03CEB62}"/>
                </a:ext>
              </a:extLst>
            </p:cNvPr>
            <p:cNvGrpSpPr/>
            <p:nvPr/>
          </p:nvGrpSpPr>
          <p:grpSpPr>
            <a:xfrm>
              <a:off x="1528722" y="5557543"/>
              <a:ext cx="277813" cy="101601"/>
              <a:chOff x="1528722" y="5557543"/>
              <a:chExt cx="277813" cy="101601"/>
            </a:xfrm>
          </p:grpSpPr>
          <p:sp>
            <p:nvSpPr>
              <p:cNvPr id="76" name="Rectangle 344">
                <a:extLst>
                  <a:ext uri="{FF2B5EF4-FFF2-40B4-BE49-F238E27FC236}">
                    <a16:creationId xmlns:a16="http://schemas.microsoft.com/office/drawing/2014/main" id="{BD0BF2D8-FC27-C220-B9D5-FC01BB712C6B}"/>
                  </a:ext>
                </a:extLst>
              </p:cNvPr>
              <p:cNvSpPr>
                <a:spLocks noChangeArrowheads="1"/>
              </p:cNvSpPr>
              <p:nvPr/>
            </p:nvSpPr>
            <p:spPr bwMode="auto">
              <a:xfrm>
                <a:off x="1708110" y="5619456"/>
                <a:ext cx="41275" cy="39688"/>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77" name="Rectangle 345">
                <a:extLst>
                  <a:ext uri="{FF2B5EF4-FFF2-40B4-BE49-F238E27FC236}">
                    <a16:creationId xmlns:a16="http://schemas.microsoft.com/office/drawing/2014/main" id="{A3E1A466-4CEC-413A-CCC6-31E8C2ACCFC5}"/>
                  </a:ext>
                </a:extLst>
              </p:cNvPr>
              <p:cNvSpPr>
                <a:spLocks noChangeArrowheads="1"/>
              </p:cNvSpPr>
              <p:nvPr/>
            </p:nvSpPr>
            <p:spPr bwMode="auto">
              <a:xfrm>
                <a:off x="1708110" y="5557543"/>
                <a:ext cx="41275" cy="41275"/>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78" name="Rectangle 346">
                <a:extLst>
                  <a:ext uri="{FF2B5EF4-FFF2-40B4-BE49-F238E27FC236}">
                    <a16:creationId xmlns:a16="http://schemas.microsoft.com/office/drawing/2014/main" id="{41446142-3333-90B8-43DA-B2D88C220EF9}"/>
                  </a:ext>
                </a:extLst>
              </p:cNvPr>
              <p:cNvSpPr>
                <a:spLocks noChangeArrowheads="1"/>
              </p:cNvSpPr>
              <p:nvPr/>
            </p:nvSpPr>
            <p:spPr bwMode="auto">
              <a:xfrm>
                <a:off x="1768435" y="5557543"/>
                <a:ext cx="38100" cy="41275"/>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79" name="Rectangle 349">
                <a:extLst>
                  <a:ext uri="{FF2B5EF4-FFF2-40B4-BE49-F238E27FC236}">
                    <a16:creationId xmlns:a16="http://schemas.microsoft.com/office/drawing/2014/main" id="{56CB7A93-A436-E6CA-9F79-15AE089BB181}"/>
                  </a:ext>
                </a:extLst>
              </p:cNvPr>
              <p:cNvSpPr>
                <a:spLocks noChangeArrowheads="1"/>
              </p:cNvSpPr>
              <p:nvPr/>
            </p:nvSpPr>
            <p:spPr bwMode="auto">
              <a:xfrm>
                <a:off x="1528722" y="5619456"/>
                <a:ext cx="41275" cy="39688"/>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0" name="Rectangle 350">
                <a:extLst>
                  <a:ext uri="{FF2B5EF4-FFF2-40B4-BE49-F238E27FC236}">
                    <a16:creationId xmlns:a16="http://schemas.microsoft.com/office/drawing/2014/main" id="{695D9B44-5042-1187-037C-B9E770BF1C7D}"/>
                  </a:ext>
                </a:extLst>
              </p:cNvPr>
              <p:cNvSpPr>
                <a:spLocks noChangeArrowheads="1"/>
              </p:cNvSpPr>
              <p:nvPr/>
            </p:nvSpPr>
            <p:spPr bwMode="auto">
              <a:xfrm>
                <a:off x="1528722" y="5557543"/>
                <a:ext cx="41275" cy="41275"/>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1" name="Rectangle 351">
                <a:extLst>
                  <a:ext uri="{FF2B5EF4-FFF2-40B4-BE49-F238E27FC236}">
                    <a16:creationId xmlns:a16="http://schemas.microsoft.com/office/drawing/2014/main" id="{DEB3A897-9F2A-357B-DCCB-31A12E547F74}"/>
                  </a:ext>
                </a:extLst>
              </p:cNvPr>
              <p:cNvSpPr>
                <a:spLocks noChangeArrowheads="1"/>
              </p:cNvSpPr>
              <p:nvPr/>
            </p:nvSpPr>
            <p:spPr bwMode="auto">
              <a:xfrm>
                <a:off x="1589047" y="5619456"/>
                <a:ext cx="38100" cy="39688"/>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2" name="Rectangle 352">
                <a:extLst>
                  <a:ext uri="{FF2B5EF4-FFF2-40B4-BE49-F238E27FC236}">
                    <a16:creationId xmlns:a16="http://schemas.microsoft.com/office/drawing/2014/main" id="{1E59597E-6EA6-BEE3-EECB-366AE6DFBE06}"/>
                  </a:ext>
                </a:extLst>
              </p:cNvPr>
              <p:cNvSpPr>
                <a:spLocks noChangeArrowheads="1"/>
              </p:cNvSpPr>
              <p:nvPr/>
            </p:nvSpPr>
            <p:spPr bwMode="auto">
              <a:xfrm>
                <a:off x="1589047" y="5557543"/>
                <a:ext cx="38100" cy="41275"/>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3" name="Rectangle 353">
                <a:extLst>
                  <a:ext uri="{FF2B5EF4-FFF2-40B4-BE49-F238E27FC236}">
                    <a16:creationId xmlns:a16="http://schemas.microsoft.com/office/drawing/2014/main" id="{90FD4F20-A2B2-A456-D765-19CAEBAF323E}"/>
                  </a:ext>
                </a:extLst>
              </p:cNvPr>
              <p:cNvSpPr>
                <a:spLocks noChangeArrowheads="1"/>
              </p:cNvSpPr>
              <p:nvPr/>
            </p:nvSpPr>
            <p:spPr bwMode="auto">
              <a:xfrm>
                <a:off x="1647785" y="5557543"/>
                <a:ext cx="39688" cy="41275"/>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sp>
            <p:nvSpPr>
              <p:cNvPr id="84" name="Rectangle 354">
                <a:extLst>
                  <a:ext uri="{FF2B5EF4-FFF2-40B4-BE49-F238E27FC236}">
                    <a16:creationId xmlns:a16="http://schemas.microsoft.com/office/drawing/2014/main" id="{7CA7F3C9-DE43-EFD9-8685-5949419C846C}"/>
                  </a:ext>
                </a:extLst>
              </p:cNvPr>
              <p:cNvSpPr>
                <a:spLocks noChangeArrowheads="1"/>
              </p:cNvSpPr>
              <p:nvPr/>
            </p:nvSpPr>
            <p:spPr bwMode="auto">
              <a:xfrm>
                <a:off x="1647785" y="5619456"/>
                <a:ext cx="39688" cy="39688"/>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sp>
          <p:nvSpPr>
            <p:cNvPr id="75" name="Rectangle 355">
              <a:extLst>
                <a:ext uri="{FF2B5EF4-FFF2-40B4-BE49-F238E27FC236}">
                  <a16:creationId xmlns:a16="http://schemas.microsoft.com/office/drawing/2014/main" id="{EE8DC373-B5BB-4DCD-D122-9D8395F1EEE3}"/>
                </a:ext>
              </a:extLst>
            </p:cNvPr>
            <p:cNvSpPr>
              <a:spLocks noChangeArrowheads="1"/>
            </p:cNvSpPr>
            <p:nvPr/>
          </p:nvSpPr>
          <p:spPr bwMode="auto">
            <a:xfrm>
              <a:off x="1647785" y="5498806"/>
              <a:ext cx="39688" cy="38100"/>
            </a:xfrm>
            <a:prstGeom prst="rect">
              <a:avLst/>
            </a:prstGeom>
            <a:solidFill>
              <a:srgbClr val="492C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Ubuntu"/>
              </a:endParaRPr>
            </a:p>
          </p:txBody>
        </p:sp>
      </p:grpSp>
      <p:sp>
        <p:nvSpPr>
          <p:cNvPr id="89" name="Rectangle 88">
            <a:extLst>
              <a:ext uri="{FF2B5EF4-FFF2-40B4-BE49-F238E27FC236}">
                <a16:creationId xmlns:a16="http://schemas.microsoft.com/office/drawing/2014/main" id="{29A336F7-6465-7DA6-9B9D-5C7169F2ABFB}"/>
              </a:ext>
            </a:extLst>
          </p:cNvPr>
          <p:cNvSpPr/>
          <p:nvPr/>
        </p:nvSpPr>
        <p:spPr>
          <a:xfrm>
            <a:off x="2421714" y="6300192"/>
            <a:ext cx="4682893" cy="648072"/>
          </a:xfrm>
          <a:prstGeom prst="rect">
            <a:avLst/>
          </a:prstGeom>
          <a:solidFill>
            <a:schemeClr val="accent1">
              <a:lumMod val="20000"/>
              <a:lumOff val="80000"/>
            </a:schemeClr>
          </a:solidFill>
          <a:ln w="12700">
            <a:solidFill>
              <a:srgbClr val="5D6D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fr-FR" sz="1400" b="1">
                <a:solidFill>
                  <a:schemeClr val="tx1"/>
                </a:solidFill>
                <a:highlight>
                  <a:srgbClr val="FFFF00"/>
                </a:highlight>
                <a:latin typeface="Marianne" panose="020B0604020202020204" charset="0"/>
              </a:rPr>
              <a:t>XX</a:t>
            </a:r>
          </a:p>
        </p:txBody>
      </p:sp>
      <p:sp>
        <p:nvSpPr>
          <p:cNvPr id="90" name="Rectangle 89">
            <a:extLst>
              <a:ext uri="{FF2B5EF4-FFF2-40B4-BE49-F238E27FC236}">
                <a16:creationId xmlns:a16="http://schemas.microsoft.com/office/drawing/2014/main" id="{35BB8E9A-3E8C-4389-DB9D-7B56E3A755C1}"/>
              </a:ext>
            </a:extLst>
          </p:cNvPr>
          <p:cNvSpPr/>
          <p:nvPr/>
        </p:nvSpPr>
        <p:spPr>
          <a:xfrm>
            <a:off x="8686410" y="6300192"/>
            <a:ext cx="4682893" cy="648072"/>
          </a:xfrm>
          <a:prstGeom prst="rect">
            <a:avLst/>
          </a:prstGeom>
          <a:solidFill>
            <a:schemeClr val="accent3">
              <a:lumMod val="20000"/>
              <a:lumOff val="80000"/>
            </a:schemeClr>
          </a:solidFill>
          <a:ln w="12700">
            <a:solidFill>
              <a:srgbClr val="0680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a:p>
            <a:pPr marL="285750" indent="-285750">
              <a:spcBef>
                <a:spcPts val="600"/>
              </a:spcBef>
              <a:buFont typeface="Wingdings" panose="05000000000000000000" pitchFamily="2" charset="2"/>
              <a:buChar char="§"/>
              <a:defRPr/>
            </a:pPr>
            <a:r>
              <a:rPr lang="fr-FR" sz="1400">
                <a:solidFill>
                  <a:schemeClr val="tx1"/>
                </a:solidFill>
                <a:highlight>
                  <a:srgbClr val="FFFF00"/>
                </a:highlight>
                <a:latin typeface="Marianne" panose="020B0604020202020204" charset="0"/>
              </a:rPr>
              <a:t>XX</a:t>
            </a:r>
          </a:p>
        </p:txBody>
      </p:sp>
      <p:pic>
        <p:nvPicPr>
          <p:cNvPr id="91" name="Picture 2" descr="Pencil ">
            <a:extLst>
              <a:ext uri="{FF2B5EF4-FFF2-40B4-BE49-F238E27FC236}">
                <a16:creationId xmlns:a16="http://schemas.microsoft.com/office/drawing/2014/main" id="{83AAA2DE-E13E-5D1C-CB02-1152C2C33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5872" y="2843808"/>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2" descr="Pencil ">
            <a:extLst>
              <a:ext uri="{FF2B5EF4-FFF2-40B4-BE49-F238E27FC236}">
                <a16:creationId xmlns:a16="http://schemas.microsoft.com/office/drawing/2014/main" id="{6F33FA42-03C1-A59F-14DD-ACD9B7FCF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40568" y="2843808"/>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93" name="Isosceles Triangle 92">
            <a:extLst>
              <a:ext uri="{FF2B5EF4-FFF2-40B4-BE49-F238E27FC236}">
                <a16:creationId xmlns:a16="http://schemas.microsoft.com/office/drawing/2014/main" id="{5F6A6DEF-7AEC-54B5-842D-8FAD94D33A52}"/>
              </a:ext>
            </a:extLst>
          </p:cNvPr>
          <p:cNvSpPr/>
          <p:nvPr/>
        </p:nvSpPr>
        <p:spPr>
          <a:xfrm rot="5400000">
            <a:off x="6168907" y="4860033"/>
            <a:ext cx="3630155" cy="288032"/>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69949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graphicFrame>
        <p:nvGraphicFramePr>
          <p:cNvPr id="2" name="Table 1">
            <a:extLst>
              <a:ext uri="{FF2B5EF4-FFF2-40B4-BE49-F238E27FC236}">
                <a16:creationId xmlns:a16="http://schemas.microsoft.com/office/drawing/2014/main" id="{989DC09C-13F3-42E8-A156-01142FFB5E3E}"/>
              </a:ext>
            </a:extLst>
          </p:cNvPr>
          <p:cNvGraphicFramePr>
            <a:graphicFrameLocks noGrp="1"/>
          </p:cNvGraphicFramePr>
          <p:nvPr>
            <p:extLst>
              <p:ext uri="{D42A27DB-BD31-4B8C-83A1-F6EECF244321}">
                <p14:modId xmlns:p14="http://schemas.microsoft.com/office/powerpoint/2010/main" val="1054887717"/>
              </p:ext>
            </p:extLst>
          </p:nvPr>
        </p:nvGraphicFramePr>
        <p:xfrm>
          <a:off x="1663500" y="1835287"/>
          <a:ext cx="12873212" cy="6136026"/>
        </p:xfrm>
        <a:graphic>
          <a:graphicData uri="http://schemas.openxmlformats.org/drawingml/2006/table">
            <a:tbl>
              <a:tblPr>
                <a:tableStyleId>{5C22544A-7EE6-4342-B048-85BDC9FD1C3A}</a:tableStyleId>
              </a:tblPr>
              <a:tblGrid>
                <a:gridCol w="4028083">
                  <a:extLst>
                    <a:ext uri="{9D8B030D-6E8A-4147-A177-3AD203B41FA5}">
                      <a16:colId xmlns:a16="http://schemas.microsoft.com/office/drawing/2014/main" val="3980143221"/>
                    </a:ext>
                  </a:extLst>
                </a:gridCol>
                <a:gridCol w="8845129">
                  <a:extLst>
                    <a:ext uri="{9D8B030D-6E8A-4147-A177-3AD203B41FA5}">
                      <a16:colId xmlns:a16="http://schemas.microsoft.com/office/drawing/2014/main" val="3623393044"/>
                    </a:ext>
                  </a:extLst>
                </a:gridCol>
              </a:tblGrid>
              <a:tr h="363590">
                <a:tc>
                  <a:txBody>
                    <a:bodyPr/>
                    <a:lstStyle/>
                    <a:p>
                      <a:pPr algn="ctr" fontAlgn="t"/>
                      <a:r>
                        <a:rPr lang="en-GB" sz="1900" b="1" u="none" strike="noStrike">
                          <a:solidFill>
                            <a:schemeClr val="bg1"/>
                          </a:solidFill>
                          <a:effectLst/>
                          <a:latin typeface="Marianne" panose="020B0604020202020204"/>
                        </a:rPr>
                        <a:t>Dimension</a:t>
                      </a:r>
                      <a:endParaRPr lang="en-GB" sz="1900" b="1" i="0" u="none" strike="noStrike">
                        <a:solidFill>
                          <a:schemeClr val="bg1"/>
                        </a:solidFill>
                        <a:effectLst/>
                        <a:latin typeface="Marianne" panose="020B0604020202020204"/>
                      </a:endParaRPr>
                    </a:p>
                  </a:txBody>
                  <a:tcPr marL="1412" marR="1412" marT="1412" marB="0" anchor="ctr">
                    <a:solidFill>
                      <a:srgbClr val="2C3176"/>
                    </a:solidFill>
                  </a:tcPr>
                </a:tc>
                <a:tc>
                  <a:txBody>
                    <a:bodyPr/>
                    <a:lstStyle/>
                    <a:p>
                      <a:pPr algn="ctr" fontAlgn="t"/>
                      <a:r>
                        <a:rPr lang="en-GB" sz="1900" b="1" u="none" strike="noStrike">
                          <a:solidFill>
                            <a:schemeClr val="bg1"/>
                          </a:solidFill>
                          <a:effectLst/>
                          <a:latin typeface="Marianne" panose="020B0604020202020204"/>
                        </a:rPr>
                        <a:t>Levier</a:t>
                      </a:r>
                      <a:endParaRPr lang="en-GB" sz="1900" b="1" i="0" u="none" strike="noStrike">
                        <a:solidFill>
                          <a:schemeClr val="bg1"/>
                        </a:solidFill>
                        <a:effectLst/>
                        <a:latin typeface="Marianne" panose="020B0604020202020204"/>
                      </a:endParaRPr>
                    </a:p>
                  </a:txBody>
                  <a:tcPr marL="1412" marR="1412" marT="1412" marB="0" anchor="ctr">
                    <a:solidFill>
                      <a:srgbClr val="2C3176"/>
                    </a:solidFill>
                  </a:tcPr>
                </a:tc>
                <a:extLst>
                  <a:ext uri="{0D108BD9-81ED-4DB2-BD59-A6C34878D82A}">
                    <a16:rowId xmlns:a16="http://schemas.microsoft.com/office/drawing/2014/main" val="2814612113"/>
                  </a:ext>
                </a:extLst>
              </a:tr>
              <a:tr h="370504">
                <a:tc>
                  <a:txBody>
                    <a:bodyPr/>
                    <a:lstStyle/>
                    <a:p>
                      <a:pPr algn="l" fontAlgn="ctr"/>
                      <a:r>
                        <a:rPr lang="en-GB" sz="1900" u="none" strike="noStrike">
                          <a:effectLst/>
                          <a:highlight>
                            <a:srgbClr val="FFFF00"/>
                          </a:highlight>
                          <a:latin typeface="Marianne" panose="020B0604020202020204"/>
                        </a:rPr>
                        <a:t>1. </a:t>
                      </a:r>
                      <a:r>
                        <a:rPr lang="en-GB" sz="1900" u="none" strike="noStrike" err="1">
                          <a:effectLst/>
                          <a:highlight>
                            <a:srgbClr val="FFFF00"/>
                          </a:highlight>
                          <a:latin typeface="Marianne" panose="020B0604020202020204"/>
                        </a:rPr>
                        <a:t>Stratégie</a:t>
                      </a:r>
                      <a:r>
                        <a:rPr lang="en-GB" sz="1900" u="none" strike="noStrike">
                          <a:effectLst/>
                          <a:highlight>
                            <a:srgbClr val="FFFF00"/>
                          </a:highlight>
                          <a:latin typeface="Marianne" panose="020B0604020202020204"/>
                        </a:rPr>
                        <a:t> et </a:t>
                      </a:r>
                      <a:r>
                        <a:rPr lang="en-GB" sz="1900" u="none" strike="noStrike" err="1">
                          <a:effectLst/>
                          <a:highlight>
                            <a:srgbClr val="FFFF00"/>
                          </a:highlight>
                          <a:latin typeface="Marianne" panose="020B0604020202020204"/>
                        </a:rPr>
                        <a:t>Gouvernance</a:t>
                      </a:r>
                      <a:endParaRPr lang="en-GB" sz="1900" b="0" i="0" u="none" strike="noStrike">
                        <a:solidFill>
                          <a:srgbClr val="FFFFFF"/>
                        </a:solidFill>
                        <a:effectLst/>
                        <a:highlight>
                          <a:srgbClr val="FFFF00"/>
                        </a:highlight>
                        <a:latin typeface="Marianne" panose="020B0604020202020204"/>
                      </a:endParaRPr>
                    </a:p>
                  </a:txBody>
                  <a:tcPr marL="72000" marR="72000" marT="0" marB="0" anchor="ctr">
                    <a:solidFill>
                      <a:srgbClr val="E9EBF5"/>
                    </a:solidFill>
                  </a:tcPr>
                </a:tc>
                <a:tc>
                  <a:txBody>
                    <a:bodyPr/>
                    <a:lstStyle/>
                    <a:p>
                      <a:pPr algn="l" fontAlgn="ctr"/>
                      <a:r>
                        <a:rPr lang="fr-FR" sz="1900" u="none" strike="noStrike">
                          <a:effectLst/>
                          <a:highlight>
                            <a:srgbClr val="FFFF00"/>
                          </a:highlight>
                          <a:latin typeface="Marianne" panose="020B0604020202020204"/>
                        </a:rPr>
                        <a:t>Mettre en place et suivre des indicateurs de pilotage</a:t>
                      </a:r>
                      <a:endParaRPr lang="fr-FR" sz="1900" b="0" i="0" u="none" strike="noStrike">
                        <a:solidFill>
                          <a:srgbClr val="000000"/>
                        </a:solidFill>
                        <a:effectLst/>
                        <a:highlight>
                          <a:srgbClr val="FFFF00"/>
                        </a:highligh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1749093906"/>
                  </a:ext>
                </a:extLst>
              </a:tr>
              <a:tr h="370504">
                <a:tc>
                  <a:txBody>
                    <a:bodyPr/>
                    <a:lstStyle/>
                    <a:p>
                      <a:pPr algn="l" fontAlgn="ctr"/>
                      <a:r>
                        <a:rPr lang="en-GB" sz="1900" u="none" strike="noStrike">
                          <a:effectLst/>
                          <a:highlight>
                            <a:srgbClr val="FFFF00"/>
                          </a:highlight>
                          <a:latin typeface="Marianne" panose="020B0604020202020204"/>
                        </a:rPr>
                        <a:t>x</a:t>
                      </a:r>
                      <a:endParaRPr lang="en-GB" sz="1900" b="0" i="0" u="none" strike="noStrike">
                        <a:solidFill>
                          <a:srgbClr val="FFFFFF"/>
                        </a:solidFill>
                        <a:effectLst/>
                        <a:highlight>
                          <a:srgbClr val="FFFF00"/>
                        </a:highlight>
                        <a:latin typeface="Marianne" panose="020B0604020202020204"/>
                      </a:endParaRPr>
                    </a:p>
                  </a:txBody>
                  <a:tcPr marL="72000" marR="72000" marT="0" marB="0" anchor="ctr">
                    <a:solidFill>
                      <a:srgbClr val="E9EBF5"/>
                    </a:solidFill>
                  </a:tcPr>
                </a:tc>
                <a:tc>
                  <a:txBody>
                    <a:bodyPr/>
                    <a:lstStyle/>
                    <a:p>
                      <a:pPr algn="l" fontAlgn="ctr"/>
                      <a:r>
                        <a:rPr lang="fr-FR" sz="1900" b="0" i="0" u="none" strike="noStrike">
                          <a:solidFill>
                            <a:srgbClr val="000000"/>
                          </a:solidFill>
                          <a:effectLst/>
                          <a:highlight>
                            <a:srgbClr val="FFFF00"/>
                          </a:highlight>
                          <a:latin typeface="Marianne" panose="020B0604020202020204"/>
                        </a:rPr>
                        <a:t>x</a:t>
                      </a:r>
                    </a:p>
                  </a:txBody>
                  <a:tcPr marL="72000" marR="72000" marT="0" marB="0" anchor="ctr">
                    <a:solidFill>
                      <a:srgbClr val="E9EBF5"/>
                    </a:solidFill>
                  </a:tcPr>
                </a:tc>
                <a:extLst>
                  <a:ext uri="{0D108BD9-81ED-4DB2-BD59-A6C34878D82A}">
                    <a16:rowId xmlns:a16="http://schemas.microsoft.com/office/drawing/2014/main" val="3796949033"/>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2335794586"/>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1046660682"/>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en-GB"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568912431"/>
                  </a:ext>
                </a:extLst>
              </a:tr>
              <a:tr h="477942">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613376018"/>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2477643044"/>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522597668"/>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586612497"/>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507886349"/>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en-GB"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802122643"/>
                  </a:ext>
                </a:extLst>
              </a:tr>
              <a:tr h="370504">
                <a:tc>
                  <a:txBody>
                    <a:bodyPr/>
                    <a:lstStyle/>
                    <a:p>
                      <a:pPr algn="l" fontAlgn="ctr"/>
                      <a:endParaRPr lang="fr-FR"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414930775"/>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solidFill>
                      <a:srgbClr val="E9EBF5"/>
                    </a:solidFill>
                  </a:tcP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solidFill>
                      <a:srgbClr val="E9EBF5"/>
                    </a:solidFill>
                  </a:tcPr>
                </a:tc>
                <a:extLst>
                  <a:ext uri="{0D108BD9-81ED-4DB2-BD59-A6C34878D82A}">
                    <a16:rowId xmlns:a16="http://schemas.microsoft.com/office/drawing/2014/main" val="3455244446"/>
                  </a:ext>
                </a:extLst>
              </a:tr>
              <a:tr h="370504">
                <a:tc>
                  <a:txBody>
                    <a:bodyPr/>
                    <a:lstStyle/>
                    <a:p>
                      <a:pPr algn="l" fontAlgn="ctr"/>
                      <a:endParaRPr lang="en-GB" sz="1900" b="0" i="0" u="none" strike="noStrike">
                        <a:solidFill>
                          <a:srgbClr val="FFFFFF"/>
                        </a:solidFill>
                        <a:effectLst/>
                        <a:latin typeface="Marianne" panose="020B0604020202020204"/>
                      </a:endParaRPr>
                    </a:p>
                  </a:txBody>
                  <a:tcPr marL="72000" marR="72000" marT="0" marB="0" anchor="ct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tc>
                <a:extLst>
                  <a:ext uri="{0D108BD9-81ED-4DB2-BD59-A6C34878D82A}">
                    <a16:rowId xmlns:a16="http://schemas.microsoft.com/office/drawing/2014/main" val="808068295"/>
                  </a:ext>
                </a:extLst>
              </a:tr>
              <a:tr h="477942">
                <a:tc>
                  <a:txBody>
                    <a:bodyPr/>
                    <a:lstStyle/>
                    <a:p>
                      <a:pPr algn="l" fontAlgn="ctr"/>
                      <a:endParaRPr lang="fr-FR" sz="1900" b="0" i="0" u="none" strike="noStrike">
                        <a:solidFill>
                          <a:srgbClr val="FFFFFF"/>
                        </a:solidFill>
                        <a:effectLst/>
                        <a:latin typeface="Marianne" panose="020B0604020202020204"/>
                      </a:endParaRPr>
                    </a:p>
                  </a:txBody>
                  <a:tcPr marL="72000" marR="72000" marT="0" marB="0" anchor="ctr"/>
                </a:tc>
                <a:tc>
                  <a:txBody>
                    <a:bodyPr/>
                    <a:lstStyle/>
                    <a:p>
                      <a:pPr algn="l" fontAlgn="ctr"/>
                      <a:endParaRPr lang="fr-FR" sz="1900" b="0" i="0" u="none" strike="noStrike">
                        <a:solidFill>
                          <a:srgbClr val="000000"/>
                        </a:solidFill>
                        <a:effectLst/>
                        <a:latin typeface="Marianne" panose="020B0604020202020204"/>
                      </a:endParaRPr>
                    </a:p>
                  </a:txBody>
                  <a:tcPr marL="72000" marR="72000" marT="0" marB="0" anchor="ctr"/>
                </a:tc>
                <a:extLst>
                  <a:ext uri="{0D108BD9-81ED-4DB2-BD59-A6C34878D82A}">
                    <a16:rowId xmlns:a16="http://schemas.microsoft.com/office/drawing/2014/main" val="1769866542"/>
                  </a:ext>
                </a:extLst>
              </a:tr>
            </a:tbl>
          </a:graphicData>
        </a:graphic>
      </p:graphicFrame>
      <p:pic>
        <p:nvPicPr>
          <p:cNvPr id="8" name="Picture 2" descr="Pencil ">
            <a:extLst>
              <a:ext uri="{FF2B5EF4-FFF2-40B4-BE49-F238E27FC236}">
                <a16:creationId xmlns:a16="http://schemas.microsoft.com/office/drawing/2014/main" id="{FB77C870-F554-4D56-A143-3F95E05C1DD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05740" y="1867831"/>
            <a:ext cx="503244" cy="50324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B7C4828-B736-4419-A3AC-D363A3B711A4}"/>
              </a:ext>
            </a:extLst>
          </p:cNvPr>
          <p:cNvSpPr txBox="1">
            <a:spLocks/>
          </p:cNvSpPr>
          <p:nvPr/>
        </p:nvSpPr>
        <p:spPr>
          <a:xfrm>
            <a:off x="2926605" y="8154855"/>
            <a:ext cx="11069313" cy="727888"/>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pPr algn="ctr"/>
            <a:r>
              <a:rPr lang="fr-FR" sz="1400" b="1" i="1" dirty="0">
                <a:latin typeface="Marianne" panose="020B0604020202020204"/>
              </a:rPr>
              <a:t>Insérer ici la liste des leviers sélectionnés par la collectivité et traités lors des ateliers fiches actions en les classant par dimension</a:t>
            </a:r>
          </a:p>
          <a:p>
            <a:pPr algn="ctr"/>
            <a:endParaRPr lang="fr-FR" sz="1400" b="1" i="1" dirty="0">
              <a:latin typeface="Marianne" panose="020B0604020202020204"/>
            </a:endParaRPr>
          </a:p>
        </p:txBody>
      </p:sp>
      <p:sp>
        <p:nvSpPr>
          <p:cNvPr id="3" name="Title 2">
            <a:extLst>
              <a:ext uri="{FF2B5EF4-FFF2-40B4-BE49-F238E27FC236}">
                <a16:creationId xmlns:a16="http://schemas.microsoft.com/office/drawing/2014/main" id="{CFD01AC4-01ED-DCFF-9275-0E92A42525AA}"/>
              </a:ext>
            </a:extLst>
          </p:cNvPr>
          <p:cNvSpPr>
            <a:spLocks noGrp="1"/>
          </p:cNvSpPr>
          <p:nvPr>
            <p:ph type="title"/>
          </p:nvPr>
        </p:nvSpPr>
        <p:spPr>
          <a:xfrm>
            <a:off x="1000517" y="471574"/>
            <a:ext cx="14254967" cy="615553"/>
          </a:xfrm>
        </p:spPr>
        <p:txBody>
          <a:bodyPr/>
          <a:lstStyle/>
          <a:p>
            <a:r>
              <a:rPr lang="fr-FR" sz="4000"/>
              <a:t>Liste des </a:t>
            </a:r>
            <a:r>
              <a:rPr lang="fr-FR" sz="4000">
                <a:highlight>
                  <a:srgbClr val="FFFF00"/>
                </a:highlight>
              </a:rPr>
              <a:t>X</a:t>
            </a:r>
            <a:r>
              <a:rPr lang="fr-FR" sz="4000"/>
              <a:t> leviers priorisés</a:t>
            </a:r>
          </a:p>
        </p:txBody>
      </p:sp>
    </p:spTree>
    <p:extLst>
      <p:ext uri="{BB962C8B-B14F-4D97-AF65-F5344CB8AC3E}">
        <p14:creationId xmlns:p14="http://schemas.microsoft.com/office/powerpoint/2010/main" val="203404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780328AA-4BBC-4F02-8D63-21158D39279A}"/>
              </a:ext>
            </a:extLst>
          </p:cNvPr>
          <p:cNvSpPr/>
          <p:nvPr/>
        </p:nvSpPr>
        <p:spPr>
          <a:xfrm>
            <a:off x="3668330" y="8369050"/>
            <a:ext cx="9628620" cy="536231"/>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dirty="0">
                <a:latin typeface="Marianne" panose="020B0604020202020204"/>
              </a:rPr>
              <a:t>Il est recommandé d’avoir les fiches actions à disposition pour une discussion plus détaillée sur le planning en cas de besoin</a:t>
            </a:r>
          </a:p>
        </p:txBody>
      </p:sp>
      <p:pic>
        <p:nvPicPr>
          <p:cNvPr id="40" name="Picture 4" descr="Attention ">
            <a:extLst>
              <a:ext uri="{FF2B5EF4-FFF2-40B4-BE49-F238E27FC236}">
                <a16:creationId xmlns:a16="http://schemas.microsoft.com/office/drawing/2014/main" id="{B9DB9F1F-B049-4013-8A25-FCD012E3DB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644" y="8081018"/>
            <a:ext cx="551353" cy="536229"/>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Rounded Corners 42">
            <a:extLst>
              <a:ext uri="{FF2B5EF4-FFF2-40B4-BE49-F238E27FC236}">
                <a16:creationId xmlns:a16="http://schemas.microsoft.com/office/drawing/2014/main" id="{18872D6F-1D1A-4BE0-A942-0AD681BA0D1A}"/>
              </a:ext>
            </a:extLst>
          </p:cNvPr>
          <p:cNvSpPr/>
          <p:nvPr/>
        </p:nvSpPr>
        <p:spPr>
          <a:xfrm>
            <a:off x="520965" y="2920175"/>
            <a:ext cx="2088232" cy="745892"/>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dirty="0">
                <a:latin typeface="Marianne" panose="020B0604020202020204"/>
              </a:rPr>
              <a:t>Insérer le nom du levier et son responsable </a:t>
            </a:r>
          </a:p>
        </p:txBody>
      </p:sp>
      <p:sp>
        <p:nvSpPr>
          <p:cNvPr id="2" name="Title 1">
            <a:extLst>
              <a:ext uri="{FF2B5EF4-FFF2-40B4-BE49-F238E27FC236}">
                <a16:creationId xmlns:a16="http://schemas.microsoft.com/office/drawing/2014/main" id="{0EAB8E43-460B-67CC-4F24-5DB0A365814A}"/>
              </a:ext>
            </a:extLst>
          </p:cNvPr>
          <p:cNvSpPr>
            <a:spLocks noGrp="1"/>
          </p:cNvSpPr>
          <p:nvPr>
            <p:ph type="title"/>
          </p:nvPr>
        </p:nvSpPr>
        <p:spPr>
          <a:xfrm>
            <a:off x="1000518" y="471576"/>
            <a:ext cx="14254967" cy="615553"/>
          </a:xfrm>
        </p:spPr>
        <p:txBody>
          <a:bodyPr>
            <a:normAutofit/>
          </a:bodyPr>
          <a:lstStyle/>
          <a:p>
            <a:r>
              <a:rPr lang="fr-FR" sz="4000" dirty="0"/>
              <a:t>Mode d’emploi – Planning prévisionnel</a:t>
            </a:r>
          </a:p>
        </p:txBody>
      </p:sp>
      <p:sp>
        <p:nvSpPr>
          <p:cNvPr id="5" name="Rectangle: Rounded Corners 4">
            <a:extLst>
              <a:ext uri="{FF2B5EF4-FFF2-40B4-BE49-F238E27FC236}">
                <a16:creationId xmlns:a16="http://schemas.microsoft.com/office/drawing/2014/main" id="{8F960882-0B4A-AF30-D5FC-F56BAE5BB0BE}"/>
              </a:ext>
            </a:extLst>
          </p:cNvPr>
          <p:cNvSpPr/>
          <p:nvPr/>
        </p:nvSpPr>
        <p:spPr>
          <a:xfrm>
            <a:off x="3566786" y="6735902"/>
            <a:ext cx="9628620" cy="1323783"/>
          </a:xfrm>
          <a:prstGeom prst="roundRect">
            <a:avLst/>
          </a:prstGeom>
          <a:solidFill>
            <a:srgbClr val="FFFDF3"/>
          </a:solidFill>
          <a:ln w="12700">
            <a:solidFill>
              <a:srgbClr val="274084"/>
            </a:solidFill>
            <a:prstDash val="solid"/>
          </a:ln>
        </p:spPr>
        <p:txBody>
          <a:bodyPr vert="horz" wrap="square" lIns="91440" tIns="46800" rIns="91440" bIns="45720" rtlCol="0" anchor="t" anchorCtr="0">
            <a:noAutofit/>
          </a:bodyPr>
          <a:lstStyle/>
          <a:p>
            <a:pPr algn="ctr"/>
            <a:r>
              <a:rPr lang="fr-FR" sz="1400" b="1" i="1" dirty="0">
                <a:latin typeface="Marianne" panose="020B0604020202020204"/>
              </a:rPr>
              <a:t>Proposition d’icônes pour intégrer des instances et échéances supplémentaires au planning </a:t>
            </a:r>
          </a:p>
        </p:txBody>
      </p:sp>
      <p:sp>
        <p:nvSpPr>
          <p:cNvPr id="7" name="Star: 5 Points 6">
            <a:extLst>
              <a:ext uri="{FF2B5EF4-FFF2-40B4-BE49-F238E27FC236}">
                <a16:creationId xmlns:a16="http://schemas.microsoft.com/office/drawing/2014/main" id="{CB1E66C2-1A54-B740-2942-A89B5E878E74}"/>
              </a:ext>
            </a:extLst>
          </p:cNvPr>
          <p:cNvSpPr/>
          <p:nvPr/>
        </p:nvSpPr>
        <p:spPr>
          <a:xfrm>
            <a:off x="4919849" y="7222119"/>
            <a:ext cx="243840" cy="219456"/>
          </a:xfrm>
          <a:prstGeom prst="star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9" name="TextBox 8">
            <a:extLst>
              <a:ext uri="{FF2B5EF4-FFF2-40B4-BE49-F238E27FC236}">
                <a16:creationId xmlns:a16="http://schemas.microsoft.com/office/drawing/2014/main" id="{C42BE630-2112-9031-416F-BB5836DC4D02}"/>
              </a:ext>
            </a:extLst>
          </p:cNvPr>
          <p:cNvSpPr txBox="1"/>
          <p:nvPr/>
        </p:nvSpPr>
        <p:spPr>
          <a:xfrm>
            <a:off x="5091202" y="7162569"/>
            <a:ext cx="3543252" cy="307777"/>
          </a:xfrm>
          <a:prstGeom prst="rect">
            <a:avLst/>
          </a:prstGeom>
          <a:noFill/>
        </p:spPr>
        <p:txBody>
          <a:bodyPr wrap="square">
            <a:spAutoFit/>
          </a:bodyPr>
          <a:lstStyle/>
          <a:p>
            <a:r>
              <a:rPr lang="fr-FR" sz="1400" dirty="0">
                <a:latin typeface="Marianne" panose="020B0604020202020204"/>
              </a:rPr>
              <a:t>Instance de gouvernance pertinente</a:t>
            </a:r>
            <a:endParaRPr lang="fr-FR" sz="1400" dirty="0"/>
          </a:p>
        </p:txBody>
      </p:sp>
      <p:sp>
        <p:nvSpPr>
          <p:cNvPr id="10" name="Lightning Bolt 9">
            <a:extLst>
              <a:ext uri="{FF2B5EF4-FFF2-40B4-BE49-F238E27FC236}">
                <a16:creationId xmlns:a16="http://schemas.microsoft.com/office/drawing/2014/main" id="{D8CE1621-A54E-772E-3ABE-893F252684AA}"/>
              </a:ext>
            </a:extLst>
          </p:cNvPr>
          <p:cNvSpPr/>
          <p:nvPr/>
        </p:nvSpPr>
        <p:spPr>
          <a:xfrm>
            <a:off x="4919849" y="7557084"/>
            <a:ext cx="243840" cy="218237"/>
          </a:xfrm>
          <a:prstGeom prst="lightningBol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1" name="TextBox 10">
            <a:extLst>
              <a:ext uri="{FF2B5EF4-FFF2-40B4-BE49-F238E27FC236}">
                <a16:creationId xmlns:a16="http://schemas.microsoft.com/office/drawing/2014/main" id="{1CF1E9B3-3AD8-92DF-CA60-326C6260BDC4}"/>
              </a:ext>
            </a:extLst>
          </p:cNvPr>
          <p:cNvSpPr txBox="1"/>
          <p:nvPr/>
        </p:nvSpPr>
        <p:spPr>
          <a:xfrm>
            <a:off x="5091202" y="7496925"/>
            <a:ext cx="3810921" cy="307777"/>
          </a:xfrm>
          <a:prstGeom prst="rect">
            <a:avLst/>
          </a:prstGeom>
          <a:noFill/>
        </p:spPr>
        <p:txBody>
          <a:bodyPr wrap="square">
            <a:spAutoFit/>
          </a:bodyPr>
          <a:lstStyle/>
          <a:p>
            <a:r>
              <a:rPr lang="fr-FR" sz="1400" dirty="0">
                <a:latin typeface="Marianne" panose="020B0604020202020204"/>
              </a:rPr>
              <a:t>Délibération ou instance de validation pertinente</a:t>
            </a:r>
            <a:endParaRPr lang="fr-FR" sz="1400" dirty="0"/>
          </a:p>
        </p:txBody>
      </p:sp>
      <p:pic>
        <p:nvPicPr>
          <p:cNvPr id="13" name="Picture 12">
            <a:extLst>
              <a:ext uri="{FF2B5EF4-FFF2-40B4-BE49-F238E27FC236}">
                <a16:creationId xmlns:a16="http://schemas.microsoft.com/office/drawing/2014/main" id="{C83E78A2-563F-0AC3-5096-55B4A694B379}"/>
              </a:ext>
            </a:extLst>
          </p:cNvPr>
          <p:cNvPicPr>
            <a:picLocks noChangeAspect="1"/>
          </p:cNvPicPr>
          <p:nvPr/>
        </p:nvPicPr>
        <p:blipFill>
          <a:blip r:embed="rId3"/>
          <a:stretch>
            <a:fillRect/>
          </a:stretch>
        </p:blipFill>
        <p:spPr>
          <a:xfrm>
            <a:off x="9227201" y="7209927"/>
            <a:ext cx="243840" cy="243840"/>
          </a:xfrm>
          <a:prstGeom prst="rect">
            <a:avLst/>
          </a:prstGeom>
        </p:spPr>
      </p:pic>
      <p:sp>
        <p:nvSpPr>
          <p:cNvPr id="14" name="TextBox 13">
            <a:extLst>
              <a:ext uri="{FF2B5EF4-FFF2-40B4-BE49-F238E27FC236}">
                <a16:creationId xmlns:a16="http://schemas.microsoft.com/office/drawing/2014/main" id="{F77903FA-F3CB-0C2F-503D-F6CF1233DB4F}"/>
              </a:ext>
            </a:extLst>
          </p:cNvPr>
          <p:cNvSpPr txBox="1"/>
          <p:nvPr/>
        </p:nvSpPr>
        <p:spPr>
          <a:xfrm>
            <a:off x="9397988" y="7162570"/>
            <a:ext cx="5428497" cy="307777"/>
          </a:xfrm>
          <a:prstGeom prst="rect">
            <a:avLst/>
          </a:prstGeom>
          <a:noFill/>
        </p:spPr>
        <p:txBody>
          <a:bodyPr wrap="square">
            <a:spAutoFit/>
          </a:bodyPr>
          <a:lstStyle/>
          <a:p>
            <a:r>
              <a:rPr lang="fr-FR" sz="1400" dirty="0">
                <a:latin typeface="Marianne" panose="020B0604020202020204"/>
              </a:rPr>
              <a:t>Vote ou instance budgétaire</a:t>
            </a:r>
            <a:endParaRPr lang="fr-FR" sz="1400" dirty="0"/>
          </a:p>
        </p:txBody>
      </p:sp>
      <p:pic>
        <p:nvPicPr>
          <p:cNvPr id="16" name="Picture 15">
            <a:extLst>
              <a:ext uri="{FF2B5EF4-FFF2-40B4-BE49-F238E27FC236}">
                <a16:creationId xmlns:a16="http://schemas.microsoft.com/office/drawing/2014/main" id="{A8873DFD-EBB8-421C-AF75-9FF344433CFF}"/>
              </a:ext>
            </a:extLst>
          </p:cNvPr>
          <p:cNvPicPr>
            <a:picLocks noChangeAspect="1"/>
          </p:cNvPicPr>
          <p:nvPr/>
        </p:nvPicPr>
        <p:blipFill>
          <a:blip r:embed="rId4"/>
          <a:stretch>
            <a:fillRect/>
          </a:stretch>
        </p:blipFill>
        <p:spPr>
          <a:xfrm>
            <a:off x="9227201" y="7544283"/>
            <a:ext cx="243840" cy="243840"/>
          </a:xfrm>
          <a:prstGeom prst="rect">
            <a:avLst/>
          </a:prstGeom>
        </p:spPr>
      </p:pic>
      <p:sp>
        <p:nvSpPr>
          <p:cNvPr id="17" name="TextBox 16">
            <a:extLst>
              <a:ext uri="{FF2B5EF4-FFF2-40B4-BE49-F238E27FC236}">
                <a16:creationId xmlns:a16="http://schemas.microsoft.com/office/drawing/2014/main" id="{523BF5FD-3E83-515E-E752-AAD8FB0BF544}"/>
              </a:ext>
            </a:extLst>
          </p:cNvPr>
          <p:cNvSpPr txBox="1"/>
          <p:nvPr/>
        </p:nvSpPr>
        <p:spPr>
          <a:xfrm>
            <a:off x="9397987" y="7496926"/>
            <a:ext cx="3543252" cy="307777"/>
          </a:xfrm>
          <a:prstGeom prst="rect">
            <a:avLst/>
          </a:prstGeom>
          <a:noFill/>
        </p:spPr>
        <p:txBody>
          <a:bodyPr wrap="square">
            <a:spAutoFit/>
          </a:bodyPr>
          <a:lstStyle/>
          <a:p>
            <a:r>
              <a:rPr lang="fr-FR" sz="1400" dirty="0">
                <a:latin typeface="Marianne" panose="020B0604020202020204"/>
              </a:rPr>
              <a:t>Autre évènement clé</a:t>
            </a:r>
            <a:endParaRPr lang="fr-FR" sz="1400" dirty="0"/>
          </a:p>
        </p:txBody>
      </p:sp>
      <p:pic>
        <p:nvPicPr>
          <p:cNvPr id="19" name="Picture 18">
            <a:extLst>
              <a:ext uri="{FF2B5EF4-FFF2-40B4-BE49-F238E27FC236}">
                <a16:creationId xmlns:a16="http://schemas.microsoft.com/office/drawing/2014/main" id="{E14E17F7-0847-DC4E-F34B-4526667E2F70}"/>
              </a:ext>
            </a:extLst>
          </p:cNvPr>
          <p:cNvPicPr>
            <a:picLocks noChangeAspect="1"/>
          </p:cNvPicPr>
          <p:nvPr/>
        </p:nvPicPr>
        <p:blipFill rotWithShape="1">
          <a:blip r:embed="rId5"/>
          <a:srcRect t="1237"/>
          <a:stretch/>
        </p:blipFill>
        <p:spPr>
          <a:xfrm>
            <a:off x="3017168" y="1275336"/>
            <a:ext cx="10221664" cy="5180281"/>
          </a:xfrm>
          <a:prstGeom prst="rect">
            <a:avLst/>
          </a:prstGeom>
        </p:spPr>
      </p:pic>
      <p:cxnSp>
        <p:nvCxnSpPr>
          <p:cNvPr id="46" name="Straight Arrow Connector 45">
            <a:extLst>
              <a:ext uri="{FF2B5EF4-FFF2-40B4-BE49-F238E27FC236}">
                <a16:creationId xmlns:a16="http://schemas.microsoft.com/office/drawing/2014/main" id="{217258EE-B994-4338-9865-E3EA6A72B3FB}"/>
              </a:ext>
            </a:extLst>
          </p:cNvPr>
          <p:cNvCxnSpPr>
            <a:cxnSpLocks/>
          </p:cNvCxnSpPr>
          <p:nvPr/>
        </p:nvCxnSpPr>
        <p:spPr>
          <a:xfrm flipH="1">
            <a:off x="2720646" y="3254896"/>
            <a:ext cx="2901221" cy="0"/>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238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object 14">
            <a:extLst>
              <a:ext uri="{FF2B5EF4-FFF2-40B4-BE49-F238E27FC236}">
                <a16:creationId xmlns:a16="http://schemas.microsoft.com/office/drawing/2014/main" id="{E80AA2CA-2C12-4D51-81DB-CC7EBA862E8E}"/>
              </a:ext>
            </a:extLst>
          </p:cNvPr>
          <p:cNvSpPr txBox="1">
            <a:spLocks/>
          </p:cNvSpPr>
          <p:nvPr/>
        </p:nvSpPr>
        <p:spPr>
          <a:xfrm>
            <a:off x="1921710" y="283660"/>
            <a:ext cx="12613831"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Feuille de route – Leviers par dimension</a:t>
            </a:r>
          </a:p>
        </p:txBody>
      </p:sp>
      <p:graphicFrame>
        <p:nvGraphicFramePr>
          <p:cNvPr id="5" name="Table 3">
            <a:extLst>
              <a:ext uri="{FF2B5EF4-FFF2-40B4-BE49-F238E27FC236}">
                <a16:creationId xmlns:a16="http://schemas.microsoft.com/office/drawing/2014/main" id="{4B06A019-DB5B-4371-A5C6-D8BB003D0FB5}"/>
              </a:ext>
            </a:extLst>
          </p:cNvPr>
          <p:cNvGraphicFramePr>
            <a:graphicFrameLocks noGrp="1"/>
          </p:cNvGraphicFramePr>
          <p:nvPr/>
        </p:nvGraphicFramePr>
        <p:xfrm>
          <a:off x="1592577" y="1009347"/>
          <a:ext cx="14473611" cy="7863658"/>
        </p:xfrm>
        <a:graphic>
          <a:graphicData uri="http://schemas.openxmlformats.org/drawingml/2006/table">
            <a:tbl>
              <a:tblPr/>
              <a:tblGrid>
                <a:gridCol w="1065957">
                  <a:extLst>
                    <a:ext uri="{9D8B030D-6E8A-4147-A177-3AD203B41FA5}">
                      <a16:colId xmlns:a16="http://schemas.microsoft.com/office/drawing/2014/main" val="20000"/>
                    </a:ext>
                  </a:extLst>
                </a:gridCol>
                <a:gridCol w="1239668">
                  <a:extLst>
                    <a:ext uri="{9D8B030D-6E8A-4147-A177-3AD203B41FA5}">
                      <a16:colId xmlns:a16="http://schemas.microsoft.com/office/drawing/2014/main" val="3321849472"/>
                    </a:ext>
                  </a:extLst>
                </a:gridCol>
                <a:gridCol w="1232599">
                  <a:extLst>
                    <a:ext uri="{9D8B030D-6E8A-4147-A177-3AD203B41FA5}">
                      <a16:colId xmlns:a16="http://schemas.microsoft.com/office/drawing/2014/main" val="105863058"/>
                    </a:ext>
                  </a:extLst>
                </a:gridCol>
                <a:gridCol w="1126093">
                  <a:extLst>
                    <a:ext uri="{9D8B030D-6E8A-4147-A177-3AD203B41FA5}">
                      <a16:colId xmlns:a16="http://schemas.microsoft.com/office/drawing/2014/main" val="1373164754"/>
                    </a:ext>
                  </a:extLst>
                </a:gridCol>
                <a:gridCol w="1176840">
                  <a:extLst>
                    <a:ext uri="{9D8B030D-6E8A-4147-A177-3AD203B41FA5}">
                      <a16:colId xmlns:a16="http://schemas.microsoft.com/office/drawing/2014/main" val="1849988725"/>
                    </a:ext>
                  </a:extLst>
                </a:gridCol>
                <a:gridCol w="1286933">
                  <a:extLst>
                    <a:ext uri="{9D8B030D-6E8A-4147-A177-3AD203B41FA5}">
                      <a16:colId xmlns:a16="http://schemas.microsoft.com/office/drawing/2014/main" val="1809668003"/>
                    </a:ext>
                  </a:extLst>
                </a:gridCol>
                <a:gridCol w="1236133">
                  <a:extLst>
                    <a:ext uri="{9D8B030D-6E8A-4147-A177-3AD203B41FA5}">
                      <a16:colId xmlns:a16="http://schemas.microsoft.com/office/drawing/2014/main" val="20005"/>
                    </a:ext>
                  </a:extLst>
                </a:gridCol>
                <a:gridCol w="1253067">
                  <a:extLst>
                    <a:ext uri="{9D8B030D-6E8A-4147-A177-3AD203B41FA5}">
                      <a16:colId xmlns:a16="http://schemas.microsoft.com/office/drawing/2014/main" val="20008"/>
                    </a:ext>
                  </a:extLst>
                </a:gridCol>
                <a:gridCol w="1270000">
                  <a:extLst>
                    <a:ext uri="{9D8B030D-6E8A-4147-A177-3AD203B41FA5}">
                      <a16:colId xmlns:a16="http://schemas.microsoft.com/office/drawing/2014/main" val="157345843"/>
                    </a:ext>
                  </a:extLst>
                </a:gridCol>
                <a:gridCol w="1337733">
                  <a:extLst>
                    <a:ext uri="{9D8B030D-6E8A-4147-A177-3AD203B41FA5}">
                      <a16:colId xmlns:a16="http://schemas.microsoft.com/office/drawing/2014/main" val="2601768722"/>
                    </a:ext>
                  </a:extLst>
                </a:gridCol>
                <a:gridCol w="1134533">
                  <a:extLst>
                    <a:ext uri="{9D8B030D-6E8A-4147-A177-3AD203B41FA5}">
                      <a16:colId xmlns:a16="http://schemas.microsoft.com/office/drawing/2014/main" val="2624862967"/>
                    </a:ext>
                  </a:extLst>
                </a:gridCol>
                <a:gridCol w="1114055">
                  <a:extLst>
                    <a:ext uri="{9D8B030D-6E8A-4147-A177-3AD203B41FA5}">
                      <a16:colId xmlns:a16="http://schemas.microsoft.com/office/drawing/2014/main" val="2087798298"/>
                    </a:ext>
                  </a:extLst>
                </a:gridCol>
              </a:tblGrid>
              <a:tr h="334817">
                <a:tc gridSpan="4">
                  <a:txBody>
                    <a:bodyPr/>
                    <a:lstStyle/>
                    <a:p>
                      <a:pPr algn="ctr"/>
                      <a:r>
                        <a:rPr lang="en-US" sz="1600" b="1" noProof="0" dirty="0">
                          <a:solidFill>
                            <a:schemeClr val="bg1"/>
                          </a:solidFill>
                          <a:latin typeface="Marianne"/>
                          <a:ea typeface="Verdana" panose="020B0604030504040204" pitchFamily="34" charset="0"/>
                          <a:cs typeface="Verdana" panose="020B0604030504040204" pitchFamily="34" charset="0"/>
                        </a:rPr>
                        <a:t>2024</a:t>
                      </a:r>
                      <a:endParaRPr lang="en-US" sz="1600" b="1" noProof="0" dirty="0">
                        <a:solidFill>
                          <a:schemeClr val="bg1"/>
                        </a:solidFill>
                        <a:latin typeface="Marianne"/>
                        <a:ea typeface="Verdana" panose="020B0604030504040204" pitchFamily="34" charset="0"/>
                      </a:endParaRPr>
                    </a:p>
                  </a:txBody>
                  <a:tcPr marL="9191" marR="9191" marT="8225" marB="0" anchor="ctr" horzOverflow="overflow">
                    <a:lnL w="12700" cap="flat" cmpd="sng" algn="ctr">
                      <a:no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err="1">
                          <a:solidFill>
                            <a:schemeClr val="bg1"/>
                          </a:solidFill>
                          <a:latin typeface="Marianne"/>
                          <a:ea typeface="Verdana" panose="020B0604030504040204" pitchFamily="34" charset="0"/>
                          <a:cs typeface="Verdana" panose="020B0604030504040204" pitchFamily="34" charset="0"/>
                        </a:rPr>
                        <a:t>Mois</a:t>
                      </a:r>
                      <a:r>
                        <a:rPr lang="en-US" sz="1600" b="1" noProof="0">
                          <a:solidFill>
                            <a:schemeClr val="bg1"/>
                          </a:solidFill>
                          <a:latin typeface="Marianne"/>
                          <a:ea typeface="Verdana" panose="020B0604030504040204" pitchFamily="34" charset="0"/>
                          <a:cs typeface="Verdana" panose="020B0604030504040204" pitchFamily="34" charset="0"/>
                        </a:rPr>
                        <a:t> 2</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algn="ctr"/>
                      <a:endParaRPr lang="en-US" sz="1200" b="1" noProof="0" dirty="0">
                        <a:solidFill>
                          <a:schemeClr val="bg1"/>
                        </a:solidFill>
                        <a:latin typeface="Marianne"/>
                        <a:ea typeface="Verdana" panose="020B0604030504040204" pitchFamily="34" charset="0"/>
                      </a:endParaRPr>
                    </a:p>
                  </a:txBody>
                  <a:tcPr marL="6893" marR="6893" marT="6169"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algn="ctr"/>
                      <a:endParaRPr lang="en-US" sz="1200" b="1" noProof="0" dirty="0">
                        <a:solidFill>
                          <a:schemeClr val="bg1"/>
                        </a:solidFill>
                        <a:latin typeface="Marianne"/>
                        <a:ea typeface="Verdana" panose="020B0604030504040204" pitchFamily="34" charset="0"/>
                      </a:endParaRPr>
                    </a:p>
                  </a:txBody>
                  <a:tcPr marL="6893" marR="6893" marT="6169"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grid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2025</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err="1">
                          <a:solidFill>
                            <a:schemeClr val="bg1"/>
                          </a:solidFill>
                          <a:latin typeface="Marianne"/>
                          <a:ea typeface="Verdana" panose="020B0604030504040204" pitchFamily="34" charset="0"/>
                          <a:cs typeface="Verdana" panose="020B0604030504040204" pitchFamily="34" charset="0"/>
                        </a:rPr>
                        <a:t>Mois</a:t>
                      </a:r>
                      <a:r>
                        <a:rPr lang="en-US" sz="1600" b="1" noProof="0">
                          <a:solidFill>
                            <a:schemeClr val="bg1"/>
                          </a:solidFill>
                          <a:latin typeface="Marianne"/>
                          <a:ea typeface="Verdana" panose="020B0604030504040204" pitchFamily="34" charset="0"/>
                          <a:cs typeface="Verdana" panose="020B0604030504040204" pitchFamily="34" charset="0"/>
                        </a:rPr>
                        <a:t> 4</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b="1" noProof="0" dirty="0">
                          <a:solidFill>
                            <a:schemeClr val="bg1"/>
                          </a:solidFill>
                          <a:latin typeface="Marianne"/>
                          <a:ea typeface="Verdana" panose="020B0604030504040204" pitchFamily="34" charset="0"/>
                          <a:cs typeface="Verdana" panose="020B0604030504040204" pitchFamily="34" charset="0"/>
                        </a:rPr>
                        <a:t>2025</a:t>
                      </a:r>
                      <a:endParaRPr lang="en-US" sz="1200" b="1" noProof="0" dirty="0">
                        <a:solidFill>
                          <a:schemeClr val="bg1"/>
                        </a:solidFill>
                        <a:latin typeface="Marianne"/>
                        <a:ea typeface="Verdana" panose="020B0604030504040204" pitchFamily="34" charset="0"/>
                      </a:endParaRPr>
                    </a:p>
                  </a:txBody>
                  <a:tcPr marL="6893" marR="6893" marT="6169"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err="1">
                          <a:solidFill>
                            <a:schemeClr val="bg1"/>
                          </a:solidFill>
                          <a:latin typeface="Marianne"/>
                          <a:ea typeface="Verdana" panose="020B0604030504040204" pitchFamily="34" charset="0"/>
                          <a:cs typeface="Verdana" panose="020B0604030504040204" pitchFamily="34" charset="0"/>
                        </a:rPr>
                        <a:t>Mois</a:t>
                      </a:r>
                      <a:r>
                        <a:rPr lang="en-US" sz="1600" b="1" noProof="0">
                          <a:solidFill>
                            <a:schemeClr val="bg1"/>
                          </a:solidFill>
                          <a:latin typeface="Marianne"/>
                          <a:ea typeface="Verdana" panose="020B0604030504040204" pitchFamily="34" charset="0"/>
                          <a:cs typeface="Verdana" panose="020B0604030504040204" pitchFamily="34" charset="0"/>
                        </a:rPr>
                        <a:t> 6</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grid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2026</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27195189"/>
                  </a:ext>
                </a:extLst>
              </a:tr>
              <a:tr h="398077">
                <a:tc>
                  <a:txBody>
                    <a:bodyPr/>
                    <a:lstStyle/>
                    <a:p>
                      <a:pPr algn="ctr"/>
                      <a:r>
                        <a:rPr lang="en-US" sz="1600" b="1" noProof="0" dirty="0">
                          <a:solidFill>
                            <a:schemeClr val="bg1"/>
                          </a:solidFill>
                          <a:latin typeface="Marianne"/>
                          <a:ea typeface="Verdana" panose="020B0604030504040204" pitchFamily="34" charset="0"/>
                          <a:cs typeface="Verdana" panose="020B0604030504040204" pitchFamily="34" charset="0"/>
                        </a:rPr>
                        <a:t>T1</a:t>
                      </a:r>
                    </a:p>
                  </a:txBody>
                  <a:tcPr marL="9191" marR="9191" marT="8225" marB="0" anchor="ctr" horzOverflow="overflow">
                    <a:lnL w="12700" cap="flat" cmpd="sng" algn="ctr">
                      <a:no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T2</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T3</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T4</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algn="ctr"/>
                      <a:r>
                        <a:rPr lang="en-US" sz="1600" b="1" noProof="0" dirty="0">
                          <a:solidFill>
                            <a:schemeClr val="bg1"/>
                          </a:solidFill>
                          <a:latin typeface="Marianne"/>
                          <a:ea typeface="Verdana" panose="020B0604030504040204" pitchFamily="34" charset="0"/>
                          <a:cs typeface="Verdana" panose="020B0604030504040204" pitchFamily="34" charset="0"/>
                        </a:rPr>
                        <a:t>T1</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T2</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T3</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T4</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algn="ctr"/>
                      <a:r>
                        <a:rPr lang="en-US" sz="1600" b="1" noProof="0" dirty="0">
                          <a:solidFill>
                            <a:schemeClr val="bg1"/>
                          </a:solidFill>
                          <a:latin typeface="Marianne"/>
                          <a:ea typeface="Verdana" panose="020B0604030504040204" pitchFamily="34" charset="0"/>
                          <a:cs typeface="Verdana" panose="020B0604030504040204" pitchFamily="34" charset="0"/>
                        </a:rPr>
                        <a:t>T1</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T2</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T3</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noProof="0" dirty="0">
                          <a:solidFill>
                            <a:schemeClr val="bg1"/>
                          </a:solidFill>
                          <a:latin typeface="Marianne"/>
                          <a:ea typeface="Verdana" panose="020B0604030504040204" pitchFamily="34" charset="0"/>
                          <a:cs typeface="Verdana" panose="020B0604030504040204" pitchFamily="34" charset="0"/>
                        </a:rPr>
                        <a:t>T4</a:t>
                      </a: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extLst>
                  <a:ext uri="{0D108BD9-81ED-4DB2-BD59-A6C34878D82A}">
                    <a16:rowId xmlns:a16="http://schemas.microsoft.com/office/drawing/2014/main" val="2993083324"/>
                  </a:ext>
                </a:extLst>
              </a:tr>
              <a:tr h="7130764">
                <a:tc>
                  <a:txBody>
                    <a:bodyPr/>
                    <a:lstStyle/>
                    <a:p>
                      <a:pPr algn="ctr"/>
                      <a:endParaRPr lang="en-US" sz="1600" b="1" noProof="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12700" cap="flat" cmpd="sng" algn="ctr">
                      <a:solidFill>
                        <a:schemeClr val="bg1">
                          <a:lumMod val="75000"/>
                        </a:schemeClr>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noProof="0" dirty="0">
                        <a:solidFill>
                          <a:schemeClr val="bg1"/>
                        </a:solidFill>
                        <a:latin typeface="Marianne"/>
                        <a:ea typeface="Verdana" panose="020B0604030504040204" pitchFamily="34" charset="0"/>
                        <a:cs typeface="Verdana" panose="020B0604030504040204" pitchFamily="34" charset="0"/>
                      </a:endParaRPr>
                    </a:p>
                  </a:txBody>
                  <a:tcPr marL="9191" marR="9191" marT="8225"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2339631536"/>
                  </a:ext>
                </a:extLst>
              </a:tr>
            </a:tbl>
          </a:graphicData>
        </a:graphic>
      </p:graphicFrame>
      <p:sp>
        <p:nvSpPr>
          <p:cNvPr id="2" name="Arrow: Pentagon 1">
            <a:extLst>
              <a:ext uri="{FF2B5EF4-FFF2-40B4-BE49-F238E27FC236}">
                <a16:creationId xmlns:a16="http://schemas.microsoft.com/office/drawing/2014/main" id="{0BB9057D-0B76-4A2C-8BE3-1F04F4416B48}"/>
              </a:ext>
            </a:extLst>
          </p:cNvPr>
          <p:cNvSpPr/>
          <p:nvPr/>
        </p:nvSpPr>
        <p:spPr>
          <a:xfrm>
            <a:off x="1647280" y="1787701"/>
            <a:ext cx="5213696" cy="198000"/>
          </a:xfrm>
          <a:prstGeom prst="homePlate">
            <a:avLst/>
          </a:prstGeom>
          <a:solidFill>
            <a:srgbClr val="65D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Ex. : Mettre en place et suivre des indicateurs de pilotage</a:t>
            </a:r>
          </a:p>
        </p:txBody>
      </p:sp>
      <p:sp>
        <p:nvSpPr>
          <p:cNvPr id="3" name="Rectangle 2">
            <a:extLst>
              <a:ext uri="{FF2B5EF4-FFF2-40B4-BE49-F238E27FC236}">
                <a16:creationId xmlns:a16="http://schemas.microsoft.com/office/drawing/2014/main" id="{6715CDCC-4A78-4156-AB8B-817683897B74}"/>
              </a:ext>
            </a:extLst>
          </p:cNvPr>
          <p:cNvSpPr/>
          <p:nvPr/>
        </p:nvSpPr>
        <p:spPr>
          <a:xfrm>
            <a:off x="58753" y="1755838"/>
            <a:ext cx="1470219" cy="8985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STRATÉGIE ET GOUVERNANCE</a:t>
            </a:r>
          </a:p>
        </p:txBody>
      </p:sp>
      <p:sp>
        <p:nvSpPr>
          <p:cNvPr id="25" name="Rectangle 24">
            <a:extLst>
              <a:ext uri="{FF2B5EF4-FFF2-40B4-BE49-F238E27FC236}">
                <a16:creationId xmlns:a16="http://schemas.microsoft.com/office/drawing/2014/main" id="{DD74AC8F-CC63-4B61-AC61-2AABF85C8A0E}"/>
              </a:ext>
            </a:extLst>
          </p:cNvPr>
          <p:cNvSpPr/>
          <p:nvPr/>
        </p:nvSpPr>
        <p:spPr>
          <a:xfrm>
            <a:off x="58753" y="2792278"/>
            <a:ext cx="1470219" cy="898535"/>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MESURE</a:t>
            </a:r>
          </a:p>
        </p:txBody>
      </p:sp>
      <p:sp>
        <p:nvSpPr>
          <p:cNvPr id="26" name="Rectangle 25">
            <a:extLst>
              <a:ext uri="{FF2B5EF4-FFF2-40B4-BE49-F238E27FC236}">
                <a16:creationId xmlns:a16="http://schemas.microsoft.com/office/drawing/2014/main" id="{F2BA4178-DF16-4F00-B000-305D1063EFB4}"/>
              </a:ext>
            </a:extLst>
          </p:cNvPr>
          <p:cNvSpPr/>
          <p:nvPr/>
        </p:nvSpPr>
        <p:spPr>
          <a:xfrm>
            <a:off x="58753" y="3828717"/>
            <a:ext cx="1470219" cy="898535"/>
          </a:xfrm>
          <a:prstGeom prst="rect">
            <a:avLst/>
          </a:prstGeom>
          <a:solidFill>
            <a:srgbClr val="24B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ACHATS</a:t>
            </a:r>
          </a:p>
        </p:txBody>
      </p:sp>
      <p:sp>
        <p:nvSpPr>
          <p:cNvPr id="27" name="Rectangle 26">
            <a:extLst>
              <a:ext uri="{FF2B5EF4-FFF2-40B4-BE49-F238E27FC236}">
                <a16:creationId xmlns:a16="http://schemas.microsoft.com/office/drawing/2014/main" id="{7D26ED0F-CC3E-42E6-852E-0F164F843C77}"/>
              </a:ext>
            </a:extLst>
          </p:cNvPr>
          <p:cNvSpPr/>
          <p:nvPr/>
        </p:nvSpPr>
        <p:spPr>
          <a:xfrm>
            <a:off x="58753" y="4865155"/>
            <a:ext cx="1470219" cy="89853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TRANSFORMAT-ION  DE L’IT</a:t>
            </a:r>
          </a:p>
        </p:txBody>
      </p:sp>
      <p:sp>
        <p:nvSpPr>
          <p:cNvPr id="29" name="Rectangle 28">
            <a:extLst>
              <a:ext uri="{FF2B5EF4-FFF2-40B4-BE49-F238E27FC236}">
                <a16:creationId xmlns:a16="http://schemas.microsoft.com/office/drawing/2014/main" id="{94670425-EFAA-4443-BF10-4DE6FB7BAFE7}"/>
              </a:ext>
            </a:extLst>
          </p:cNvPr>
          <p:cNvSpPr/>
          <p:nvPr/>
        </p:nvSpPr>
        <p:spPr>
          <a:xfrm>
            <a:off x="58753" y="5901594"/>
            <a:ext cx="1470219" cy="898535"/>
          </a:xfrm>
          <a:prstGeom prst="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DEEE ET ÉCONOMIE CIRCULAIRE</a:t>
            </a:r>
          </a:p>
        </p:txBody>
      </p:sp>
      <p:sp>
        <p:nvSpPr>
          <p:cNvPr id="30" name="Rectangle 29">
            <a:extLst>
              <a:ext uri="{FF2B5EF4-FFF2-40B4-BE49-F238E27FC236}">
                <a16:creationId xmlns:a16="http://schemas.microsoft.com/office/drawing/2014/main" id="{DB33FCA1-E04E-41BC-915B-2E5C2A3FBFB8}"/>
              </a:ext>
            </a:extLst>
          </p:cNvPr>
          <p:cNvSpPr/>
          <p:nvPr/>
        </p:nvSpPr>
        <p:spPr>
          <a:xfrm>
            <a:off x="58753" y="6938034"/>
            <a:ext cx="1470219" cy="89853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SENSIBILISATION</a:t>
            </a:r>
          </a:p>
        </p:txBody>
      </p:sp>
      <p:sp>
        <p:nvSpPr>
          <p:cNvPr id="31" name="Rectangle 30">
            <a:extLst>
              <a:ext uri="{FF2B5EF4-FFF2-40B4-BE49-F238E27FC236}">
                <a16:creationId xmlns:a16="http://schemas.microsoft.com/office/drawing/2014/main" id="{D05D74F3-8DF5-49EF-A889-8B57EE0B0E16}"/>
              </a:ext>
            </a:extLst>
          </p:cNvPr>
          <p:cNvSpPr/>
          <p:nvPr/>
        </p:nvSpPr>
        <p:spPr>
          <a:xfrm>
            <a:off x="58753" y="7974470"/>
            <a:ext cx="1470219" cy="898535"/>
          </a:xfrm>
          <a:prstGeom prst="rect">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a:solidFill>
                  <a:schemeClr val="bg1"/>
                </a:solidFill>
                <a:latin typeface="Marianne" panose="020B0604020202020204"/>
              </a:rPr>
              <a:t>IT POUR UNE </a:t>
            </a:r>
          </a:p>
          <a:p>
            <a:pPr algn="ctr"/>
            <a:r>
              <a:rPr lang="fr-FR" sz="1400" b="1">
                <a:solidFill>
                  <a:schemeClr val="bg1"/>
                </a:solidFill>
                <a:latin typeface="Marianne" panose="020B0604020202020204"/>
              </a:rPr>
              <a:t>COLLECTIVITÉ </a:t>
            </a:r>
          </a:p>
          <a:p>
            <a:pPr algn="ctr"/>
            <a:r>
              <a:rPr lang="fr-FR" sz="1400" b="1">
                <a:solidFill>
                  <a:schemeClr val="bg1"/>
                </a:solidFill>
                <a:latin typeface="Marianne" panose="020B0604020202020204"/>
              </a:rPr>
              <a:t>ECO-RESPONSABLE</a:t>
            </a:r>
          </a:p>
        </p:txBody>
      </p:sp>
      <p:sp>
        <p:nvSpPr>
          <p:cNvPr id="32" name="Arrow: Pentagon 31">
            <a:extLst>
              <a:ext uri="{FF2B5EF4-FFF2-40B4-BE49-F238E27FC236}">
                <a16:creationId xmlns:a16="http://schemas.microsoft.com/office/drawing/2014/main" id="{2EF71956-5907-4B38-A816-6F2B847A784D}"/>
              </a:ext>
            </a:extLst>
          </p:cNvPr>
          <p:cNvSpPr/>
          <p:nvPr/>
        </p:nvSpPr>
        <p:spPr>
          <a:xfrm>
            <a:off x="4023544" y="2125031"/>
            <a:ext cx="6048672" cy="198000"/>
          </a:xfrm>
          <a:prstGeom prst="homePlate">
            <a:avLst/>
          </a:prstGeom>
          <a:solidFill>
            <a:srgbClr val="65D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2</a:t>
            </a:r>
            <a:endParaRPr lang="en-GB" sz="1400">
              <a:solidFill>
                <a:schemeClr val="tx1"/>
              </a:solidFill>
              <a:highlight>
                <a:srgbClr val="FFFF00"/>
              </a:highlight>
              <a:latin typeface="Marianne" panose="020B0604020202020204"/>
            </a:endParaRPr>
          </a:p>
        </p:txBody>
      </p:sp>
      <p:sp>
        <p:nvSpPr>
          <p:cNvPr id="33" name="Arrow: Pentagon 32">
            <a:extLst>
              <a:ext uri="{FF2B5EF4-FFF2-40B4-BE49-F238E27FC236}">
                <a16:creationId xmlns:a16="http://schemas.microsoft.com/office/drawing/2014/main" id="{44064BCA-6AE9-4E0F-8CBC-3DC74518C69C}"/>
              </a:ext>
            </a:extLst>
          </p:cNvPr>
          <p:cNvSpPr/>
          <p:nvPr/>
        </p:nvSpPr>
        <p:spPr>
          <a:xfrm>
            <a:off x="1647280" y="2462361"/>
            <a:ext cx="9577064" cy="198000"/>
          </a:xfrm>
          <a:prstGeom prst="homePlate">
            <a:avLst/>
          </a:prstGeom>
          <a:solidFill>
            <a:srgbClr val="65D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3</a:t>
            </a:r>
            <a:endParaRPr lang="en-GB" sz="1400">
              <a:solidFill>
                <a:schemeClr val="tx1"/>
              </a:solidFill>
              <a:highlight>
                <a:srgbClr val="FFFF00"/>
              </a:highlight>
              <a:latin typeface="Marianne" panose="020B0604020202020204"/>
            </a:endParaRPr>
          </a:p>
        </p:txBody>
      </p:sp>
      <p:pic>
        <p:nvPicPr>
          <p:cNvPr id="34" name="Picture 2" descr="Pencil ">
            <a:extLst>
              <a:ext uri="{FF2B5EF4-FFF2-40B4-BE49-F238E27FC236}">
                <a16:creationId xmlns:a16="http://schemas.microsoft.com/office/drawing/2014/main" id="{55019DB8-85CC-4E40-AC40-B60F8EE95D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7802" y="1488654"/>
            <a:ext cx="418671" cy="418671"/>
          </a:xfrm>
          <a:prstGeom prst="rect">
            <a:avLst/>
          </a:prstGeom>
          <a:noFill/>
          <a:extLst>
            <a:ext uri="{909E8E84-426E-40DD-AFC4-6F175D3DCCD1}">
              <a14:hiddenFill xmlns:a14="http://schemas.microsoft.com/office/drawing/2010/main">
                <a:solidFill>
                  <a:srgbClr val="FFFFFF"/>
                </a:solidFill>
              </a14:hiddenFill>
            </a:ext>
          </a:extLst>
        </p:spPr>
      </p:pic>
      <p:sp>
        <p:nvSpPr>
          <p:cNvPr id="35" name="Arrow: Pentagon 34">
            <a:extLst>
              <a:ext uri="{FF2B5EF4-FFF2-40B4-BE49-F238E27FC236}">
                <a16:creationId xmlns:a16="http://schemas.microsoft.com/office/drawing/2014/main" id="{398CE281-0388-474A-B547-7428D0029550}"/>
              </a:ext>
            </a:extLst>
          </p:cNvPr>
          <p:cNvSpPr/>
          <p:nvPr/>
        </p:nvSpPr>
        <p:spPr>
          <a:xfrm>
            <a:off x="1647280" y="2788422"/>
            <a:ext cx="2376264" cy="197247"/>
          </a:xfrm>
          <a:prstGeom prst="homePlate">
            <a:avLst/>
          </a:prstGeom>
          <a:solidFill>
            <a:srgbClr val="F3A8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4</a:t>
            </a:r>
            <a:endParaRPr lang="en-GB" sz="1400">
              <a:solidFill>
                <a:schemeClr val="tx1"/>
              </a:solidFill>
              <a:highlight>
                <a:srgbClr val="FFFF00"/>
              </a:highlight>
              <a:latin typeface="Marianne" panose="020B0604020202020204"/>
            </a:endParaRPr>
          </a:p>
        </p:txBody>
      </p:sp>
      <p:sp>
        <p:nvSpPr>
          <p:cNvPr id="38" name="Arrow: Pentagon 37">
            <a:extLst>
              <a:ext uri="{FF2B5EF4-FFF2-40B4-BE49-F238E27FC236}">
                <a16:creationId xmlns:a16="http://schemas.microsoft.com/office/drawing/2014/main" id="{309B2328-69E1-4F37-91F2-A41E841374C8}"/>
              </a:ext>
            </a:extLst>
          </p:cNvPr>
          <p:cNvSpPr/>
          <p:nvPr/>
        </p:nvSpPr>
        <p:spPr>
          <a:xfrm>
            <a:off x="4023544" y="3871565"/>
            <a:ext cx="5213696" cy="198000"/>
          </a:xfrm>
          <a:prstGeom prst="homePlate">
            <a:avLst/>
          </a:prstGeom>
          <a:solidFill>
            <a:srgbClr val="57D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8</a:t>
            </a:r>
            <a:endParaRPr lang="en-GB" sz="1400">
              <a:solidFill>
                <a:schemeClr val="tx1"/>
              </a:solidFill>
              <a:highlight>
                <a:srgbClr val="FFFF00"/>
              </a:highlight>
              <a:latin typeface="Marianne" panose="020B0604020202020204"/>
            </a:endParaRPr>
          </a:p>
        </p:txBody>
      </p:sp>
      <p:sp>
        <p:nvSpPr>
          <p:cNvPr id="40" name="Arrow: Pentagon 39">
            <a:extLst>
              <a:ext uri="{FF2B5EF4-FFF2-40B4-BE49-F238E27FC236}">
                <a16:creationId xmlns:a16="http://schemas.microsoft.com/office/drawing/2014/main" id="{E23EE9C1-997D-4248-A502-0BF3C7872A46}"/>
              </a:ext>
            </a:extLst>
          </p:cNvPr>
          <p:cNvSpPr/>
          <p:nvPr/>
        </p:nvSpPr>
        <p:spPr>
          <a:xfrm>
            <a:off x="8920088" y="4371373"/>
            <a:ext cx="7056784" cy="198000"/>
          </a:xfrm>
          <a:prstGeom prst="homePlate">
            <a:avLst/>
          </a:prstGeom>
          <a:solidFill>
            <a:srgbClr val="57D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9</a:t>
            </a:r>
            <a:endParaRPr lang="en-GB" sz="1400">
              <a:solidFill>
                <a:schemeClr val="tx1"/>
              </a:solidFill>
              <a:highlight>
                <a:srgbClr val="FFFF00"/>
              </a:highlight>
              <a:latin typeface="Marianne" panose="020B0604020202020204"/>
            </a:endParaRPr>
          </a:p>
        </p:txBody>
      </p:sp>
      <p:sp>
        <p:nvSpPr>
          <p:cNvPr id="41" name="Arrow: Pentagon 40">
            <a:extLst>
              <a:ext uri="{FF2B5EF4-FFF2-40B4-BE49-F238E27FC236}">
                <a16:creationId xmlns:a16="http://schemas.microsoft.com/office/drawing/2014/main" id="{90FA7690-6A3B-4172-ABC2-AF48BFB23968}"/>
              </a:ext>
            </a:extLst>
          </p:cNvPr>
          <p:cNvSpPr/>
          <p:nvPr/>
        </p:nvSpPr>
        <p:spPr>
          <a:xfrm>
            <a:off x="1647280" y="3023470"/>
            <a:ext cx="2376264" cy="197247"/>
          </a:xfrm>
          <a:prstGeom prst="homePlate">
            <a:avLst/>
          </a:prstGeom>
          <a:solidFill>
            <a:srgbClr val="F3A8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5</a:t>
            </a:r>
            <a:endParaRPr lang="en-GB" sz="1400">
              <a:solidFill>
                <a:schemeClr val="tx1"/>
              </a:solidFill>
              <a:highlight>
                <a:srgbClr val="FFFF00"/>
              </a:highlight>
              <a:latin typeface="Marianne" panose="020B0604020202020204"/>
            </a:endParaRPr>
          </a:p>
        </p:txBody>
      </p:sp>
      <p:sp>
        <p:nvSpPr>
          <p:cNvPr id="42" name="Arrow: Pentagon 41">
            <a:extLst>
              <a:ext uri="{FF2B5EF4-FFF2-40B4-BE49-F238E27FC236}">
                <a16:creationId xmlns:a16="http://schemas.microsoft.com/office/drawing/2014/main" id="{69E40983-89A5-43F7-82D3-75DCE68D1141}"/>
              </a:ext>
            </a:extLst>
          </p:cNvPr>
          <p:cNvSpPr/>
          <p:nvPr/>
        </p:nvSpPr>
        <p:spPr>
          <a:xfrm>
            <a:off x="5139669" y="3258518"/>
            <a:ext cx="3636404" cy="197247"/>
          </a:xfrm>
          <a:prstGeom prst="homePlate">
            <a:avLst/>
          </a:prstGeom>
          <a:solidFill>
            <a:srgbClr val="F3A8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6</a:t>
            </a:r>
            <a:endParaRPr lang="en-GB" sz="1400">
              <a:solidFill>
                <a:schemeClr val="tx1"/>
              </a:solidFill>
              <a:highlight>
                <a:srgbClr val="FFFF00"/>
              </a:highlight>
              <a:latin typeface="Marianne" panose="020B0604020202020204"/>
            </a:endParaRPr>
          </a:p>
        </p:txBody>
      </p:sp>
      <p:sp>
        <p:nvSpPr>
          <p:cNvPr id="43" name="Arrow: Pentagon 42">
            <a:extLst>
              <a:ext uri="{FF2B5EF4-FFF2-40B4-BE49-F238E27FC236}">
                <a16:creationId xmlns:a16="http://schemas.microsoft.com/office/drawing/2014/main" id="{7DAEF9FD-C2DA-42B9-B795-66A2B1FD5A15}"/>
              </a:ext>
            </a:extLst>
          </p:cNvPr>
          <p:cNvSpPr/>
          <p:nvPr/>
        </p:nvSpPr>
        <p:spPr>
          <a:xfrm>
            <a:off x="1647280" y="3493566"/>
            <a:ext cx="4680520" cy="197247"/>
          </a:xfrm>
          <a:prstGeom prst="homePlate">
            <a:avLst/>
          </a:prstGeom>
          <a:solidFill>
            <a:srgbClr val="F3A8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7</a:t>
            </a:r>
            <a:endParaRPr lang="en-GB" sz="1400">
              <a:solidFill>
                <a:schemeClr val="tx1"/>
              </a:solidFill>
              <a:highlight>
                <a:srgbClr val="FFFF00"/>
              </a:highlight>
              <a:latin typeface="Marianne" panose="020B0604020202020204"/>
            </a:endParaRPr>
          </a:p>
        </p:txBody>
      </p:sp>
      <p:sp>
        <p:nvSpPr>
          <p:cNvPr id="45" name="Arrow: Pentagon 44">
            <a:extLst>
              <a:ext uri="{FF2B5EF4-FFF2-40B4-BE49-F238E27FC236}">
                <a16:creationId xmlns:a16="http://schemas.microsoft.com/office/drawing/2014/main" id="{1DC5201D-056A-487B-9AF7-9D93FED20D6B}"/>
              </a:ext>
            </a:extLst>
          </p:cNvPr>
          <p:cNvSpPr/>
          <p:nvPr/>
        </p:nvSpPr>
        <p:spPr>
          <a:xfrm>
            <a:off x="1647281" y="5895261"/>
            <a:ext cx="4788532" cy="198000"/>
          </a:xfrm>
          <a:prstGeom prst="homePlate">
            <a:avLst/>
          </a:prstGeom>
          <a:solidFill>
            <a:srgbClr val="C35D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11</a:t>
            </a:r>
            <a:endParaRPr lang="en-GB" sz="1400">
              <a:solidFill>
                <a:schemeClr val="tx1"/>
              </a:solidFill>
              <a:highlight>
                <a:srgbClr val="FFFF00"/>
              </a:highlight>
              <a:latin typeface="Marianne" panose="020B0604020202020204"/>
            </a:endParaRPr>
          </a:p>
        </p:txBody>
      </p:sp>
      <p:sp>
        <p:nvSpPr>
          <p:cNvPr id="46" name="Arrow: Pentagon 45">
            <a:extLst>
              <a:ext uri="{FF2B5EF4-FFF2-40B4-BE49-F238E27FC236}">
                <a16:creationId xmlns:a16="http://schemas.microsoft.com/office/drawing/2014/main" id="{5CFA361D-82A8-4185-AF15-CC739CF1F208}"/>
              </a:ext>
            </a:extLst>
          </p:cNvPr>
          <p:cNvSpPr/>
          <p:nvPr/>
        </p:nvSpPr>
        <p:spPr>
          <a:xfrm>
            <a:off x="6434116" y="6398385"/>
            <a:ext cx="6048672" cy="198000"/>
          </a:xfrm>
          <a:prstGeom prst="homePlate">
            <a:avLst/>
          </a:prstGeom>
          <a:solidFill>
            <a:srgbClr val="C35D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12</a:t>
            </a:r>
            <a:endParaRPr lang="en-GB" sz="1400">
              <a:solidFill>
                <a:schemeClr val="tx1"/>
              </a:solidFill>
              <a:highlight>
                <a:srgbClr val="FFFF00"/>
              </a:highlight>
              <a:latin typeface="Marianne" panose="020B0604020202020204"/>
            </a:endParaRPr>
          </a:p>
        </p:txBody>
      </p:sp>
      <p:sp>
        <p:nvSpPr>
          <p:cNvPr id="48" name="Arrow: Pentagon 47">
            <a:extLst>
              <a:ext uri="{FF2B5EF4-FFF2-40B4-BE49-F238E27FC236}">
                <a16:creationId xmlns:a16="http://schemas.microsoft.com/office/drawing/2014/main" id="{94137830-D808-4D6B-93A7-182D584CC786}"/>
              </a:ext>
            </a:extLst>
          </p:cNvPr>
          <p:cNvSpPr/>
          <p:nvPr/>
        </p:nvSpPr>
        <p:spPr>
          <a:xfrm>
            <a:off x="1647280" y="7097067"/>
            <a:ext cx="5213696" cy="198000"/>
          </a:xfrm>
          <a:prstGeom prst="homePlate">
            <a:avLst/>
          </a:prstGeom>
          <a:solidFill>
            <a:srgbClr val="B17E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13</a:t>
            </a:r>
            <a:endParaRPr lang="en-GB" sz="1400">
              <a:solidFill>
                <a:schemeClr val="tx1"/>
              </a:solidFill>
              <a:highlight>
                <a:srgbClr val="FFFF00"/>
              </a:highlight>
              <a:latin typeface="Marianne" panose="020B0604020202020204"/>
            </a:endParaRPr>
          </a:p>
        </p:txBody>
      </p:sp>
      <p:sp>
        <p:nvSpPr>
          <p:cNvPr id="49" name="Arrow: Pentagon 48">
            <a:extLst>
              <a:ext uri="{FF2B5EF4-FFF2-40B4-BE49-F238E27FC236}">
                <a16:creationId xmlns:a16="http://schemas.microsoft.com/office/drawing/2014/main" id="{E1917E70-C39F-4FAF-9F24-6F1A4F6AB11F}"/>
              </a:ext>
            </a:extLst>
          </p:cNvPr>
          <p:cNvSpPr/>
          <p:nvPr/>
        </p:nvSpPr>
        <p:spPr>
          <a:xfrm>
            <a:off x="4023544" y="7434396"/>
            <a:ext cx="6048672" cy="198000"/>
          </a:xfrm>
          <a:prstGeom prst="homePlate">
            <a:avLst/>
          </a:prstGeom>
          <a:solidFill>
            <a:srgbClr val="B17E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14</a:t>
            </a:r>
            <a:endParaRPr lang="en-GB" sz="1400">
              <a:solidFill>
                <a:schemeClr val="tx1"/>
              </a:solidFill>
              <a:highlight>
                <a:srgbClr val="FFFF00"/>
              </a:highlight>
              <a:latin typeface="Marianne" panose="020B0604020202020204"/>
            </a:endParaRPr>
          </a:p>
        </p:txBody>
      </p:sp>
      <p:sp>
        <p:nvSpPr>
          <p:cNvPr id="53" name="Arrow: Pentagon 52">
            <a:extLst>
              <a:ext uri="{FF2B5EF4-FFF2-40B4-BE49-F238E27FC236}">
                <a16:creationId xmlns:a16="http://schemas.microsoft.com/office/drawing/2014/main" id="{2B0025AC-06EF-416A-AF91-2D0CD2C02E22}"/>
              </a:ext>
            </a:extLst>
          </p:cNvPr>
          <p:cNvSpPr/>
          <p:nvPr/>
        </p:nvSpPr>
        <p:spPr>
          <a:xfrm>
            <a:off x="4023544" y="8235447"/>
            <a:ext cx="7200800" cy="198000"/>
          </a:xfrm>
          <a:prstGeom prst="homePlate">
            <a:avLst/>
          </a:prstGeom>
          <a:solidFill>
            <a:srgbClr val="56B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15</a:t>
            </a:r>
            <a:endParaRPr lang="en-GB" sz="1400">
              <a:solidFill>
                <a:schemeClr val="tx1"/>
              </a:solidFill>
              <a:highlight>
                <a:srgbClr val="FFFF00"/>
              </a:highlight>
              <a:latin typeface="Marianne" panose="020B0604020202020204"/>
            </a:endParaRPr>
          </a:p>
        </p:txBody>
      </p:sp>
      <p:sp>
        <p:nvSpPr>
          <p:cNvPr id="56" name="Arrow: Pentagon 55">
            <a:extLst>
              <a:ext uri="{FF2B5EF4-FFF2-40B4-BE49-F238E27FC236}">
                <a16:creationId xmlns:a16="http://schemas.microsoft.com/office/drawing/2014/main" id="{9A9C916B-C811-4318-8688-A1F8C2FA3365}"/>
              </a:ext>
            </a:extLst>
          </p:cNvPr>
          <p:cNvSpPr/>
          <p:nvPr/>
        </p:nvSpPr>
        <p:spPr>
          <a:xfrm>
            <a:off x="1647280" y="5186879"/>
            <a:ext cx="9577064" cy="198000"/>
          </a:xfrm>
          <a:prstGeom prst="homePlate">
            <a:avLst/>
          </a:prstGeom>
          <a:solidFill>
            <a:srgbClr val="FFE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tx1"/>
                </a:solidFill>
                <a:highlight>
                  <a:srgbClr val="FFFF00"/>
                </a:highlight>
                <a:latin typeface="Marianne" panose="020B0604020202020204"/>
              </a:rPr>
              <a:t>Levier 10</a:t>
            </a:r>
            <a:endParaRPr lang="en-GB" sz="1400">
              <a:solidFill>
                <a:schemeClr val="tx1"/>
              </a:solidFill>
              <a:highlight>
                <a:srgbClr val="FFFF00"/>
              </a:highlight>
              <a:latin typeface="Marianne" panose="020B0604020202020204"/>
            </a:endParaRPr>
          </a:p>
        </p:txBody>
      </p:sp>
      <p:sp>
        <p:nvSpPr>
          <p:cNvPr id="57" name="TextBox 56">
            <a:extLst>
              <a:ext uri="{FF2B5EF4-FFF2-40B4-BE49-F238E27FC236}">
                <a16:creationId xmlns:a16="http://schemas.microsoft.com/office/drawing/2014/main" id="{886077CA-2A18-4FFD-9068-6DFA898D9B4A}"/>
              </a:ext>
            </a:extLst>
          </p:cNvPr>
          <p:cNvSpPr txBox="1">
            <a:spLocks/>
          </p:cNvSpPr>
          <p:nvPr/>
        </p:nvSpPr>
        <p:spPr>
          <a:xfrm>
            <a:off x="11872416" y="7092281"/>
            <a:ext cx="4095312" cy="1768063"/>
          </a:xfrm>
          <a:prstGeom prst="roundRect">
            <a:avLst/>
          </a:prstGeom>
          <a:solidFill>
            <a:srgbClr val="FFFDF3"/>
          </a:solidFill>
          <a:ln w="12700">
            <a:solidFill>
              <a:srgbClr val="274084"/>
            </a:solidFill>
            <a:prstDash val="dashDot"/>
          </a:ln>
        </p:spPr>
        <p:txBody>
          <a:bodyPr vert="horz" wrap="square" lIns="91440" tIns="46800" rIns="91440" bIns="45720" rtlCol="0" anchor="ctr" anchorCtr="0">
            <a:noAutofit/>
          </a:bodyPr>
          <a:lstStyle/>
          <a:p>
            <a:pPr algn="ctr"/>
            <a:r>
              <a:rPr lang="fr-FR" sz="1400" b="1" i="1" dirty="0">
                <a:latin typeface="Marianne" panose="020B0604020202020204"/>
              </a:rPr>
              <a:t>Cette page permet d’obtenir une vision planning de la feuille de route, la forme et la temporalité sont à adapter selon les leviers sélectionnés pour améliorer la visibilité d’ensemble. Les actions déjà engagées par la collectivité peuvent également être présentées dans le planning. </a:t>
            </a:r>
          </a:p>
        </p:txBody>
      </p:sp>
      <p:sp>
        <p:nvSpPr>
          <p:cNvPr id="4" name="TextBox 3">
            <a:extLst>
              <a:ext uri="{FF2B5EF4-FFF2-40B4-BE49-F238E27FC236}">
                <a16:creationId xmlns:a16="http://schemas.microsoft.com/office/drawing/2014/main" id="{E5DF66D1-B40E-49DE-E6B6-F916F04C4837}"/>
              </a:ext>
            </a:extLst>
          </p:cNvPr>
          <p:cNvSpPr txBox="1"/>
          <p:nvPr/>
        </p:nvSpPr>
        <p:spPr>
          <a:xfrm>
            <a:off x="6831855" y="1763689"/>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6" name="TextBox 5">
            <a:extLst>
              <a:ext uri="{FF2B5EF4-FFF2-40B4-BE49-F238E27FC236}">
                <a16:creationId xmlns:a16="http://schemas.microsoft.com/office/drawing/2014/main" id="{A4E65BC0-53B7-B12A-F693-BAEF70DDA132}"/>
              </a:ext>
            </a:extLst>
          </p:cNvPr>
          <p:cNvSpPr txBox="1"/>
          <p:nvPr/>
        </p:nvSpPr>
        <p:spPr>
          <a:xfrm>
            <a:off x="10034526" y="2093298"/>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7" name="TextBox 6">
            <a:extLst>
              <a:ext uri="{FF2B5EF4-FFF2-40B4-BE49-F238E27FC236}">
                <a16:creationId xmlns:a16="http://schemas.microsoft.com/office/drawing/2014/main" id="{6C2A24B7-432F-09DB-264A-69B4635F6A0E}"/>
              </a:ext>
            </a:extLst>
          </p:cNvPr>
          <p:cNvSpPr txBox="1"/>
          <p:nvPr/>
        </p:nvSpPr>
        <p:spPr>
          <a:xfrm>
            <a:off x="11209275" y="2424461"/>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8" name="TextBox 7">
            <a:extLst>
              <a:ext uri="{FF2B5EF4-FFF2-40B4-BE49-F238E27FC236}">
                <a16:creationId xmlns:a16="http://schemas.microsoft.com/office/drawing/2014/main" id="{97121993-8450-CADE-F148-D2F0B5A7DE30}"/>
              </a:ext>
            </a:extLst>
          </p:cNvPr>
          <p:cNvSpPr txBox="1"/>
          <p:nvPr/>
        </p:nvSpPr>
        <p:spPr>
          <a:xfrm>
            <a:off x="3979801" y="2755033"/>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9" name="TextBox 8">
            <a:extLst>
              <a:ext uri="{FF2B5EF4-FFF2-40B4-BE49-F238E27FC236}">
                <a16:creationId xmlns:a16="http://schemas.microsoft.com/office/drawing/2014/main" id="{29F2FEC0-DFF4-8BB4-BCEC-3EDA2A8C78B1}"/>
              </a:ext>
            </a:extLst>
          </p:cNvPr>
          <p:cNvSpPr txBox="1"/>
          <p:nvPr/>
        </p:nvSpPr>
        <p:spPr>
          <a:xfrm>
            <a:off x="3979801" y="2987825"/>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0" name="TextBox 9">
            <a:extLst>
              <a:ext uri="{FF2B5EF4-FFF2-40B4-BE49-F238E27FC236}">
                <a16:creationId xmlns:a16="http://schemas.microsoft.com/office/drawing/2014/main" id="{4E116720-43D1-DB87-E621-A247C96A638A}"/>
              </a:ext>
            </a:extLst>
          </p:cNvPr>
          <p:cNvSpPr txBox="1"/>
          <p:nvPr/>
        </p:nvSpPr>
        <p:spPr>
          <a:xfrm>
            <a:off x="8767316" y="3245001"/>
            <a:ext cx="1830745" cy="254044"/>
          </a:xfrm>
          <a:prstGeom prst="rect">
            <a:avLst/>
          </a:prstGeom>
          <a:noFill/>
        </p:spPr>
        <p:txBody>
          <a:bodyPr wrap="square" rtlCol="0">
            <a:spAutoFit/>
          </a:bodyPr>
          <a:lstStyle/>
          <a:p>
            <a:r>
              <a:rPr lang="fr-FR" sz="1051">
                <a:highlight>
                  <a:srgbClr val="FFFF00"/>
                </a:highlight>
              </a:rPr>
              <a:t>Nom du porteur de levier</a:t>
            </a:r>
          </a:p>
        </p:txBody>
      </p:sp>
      <p:sp>
        <p:nvSpPr>
          <p:cNvPr id="11" name="TextBox 10">
            <a:extLst>
              <a:ext uri="{FF2B5EF4-FFF2-40B4-BE49-F238E27FC236}">
                <a16:creationId xmlns:a16="http://schemas.microsoft.com/office/drawing/2014/main" id="{8581008D-367C-07E4-31FA-092895B2138C}"/>
              </a:ext>
            </a:extLst>
          </p:cNvPr>
          <p:cNvSpPr txBox="1"/>
          <p:nvPr/>
        </p:nvSpPr>
        <p:spPr>
          <a:xfrm>
            <a:off x="6309866" y="3463306"/>
            <a:ext cx="1955676" cy="254044"/>
          </a:xfrm>
          <a:prstGeom prst="rect">
            <a:avLst/>
          </a:prstGeom>
          <a:noFill/>
        </p:spPr>
        <p:txBody>
          <a:bodyPr wrap="square" rtlCol="0">
            <a:spAutoFit/>
          </a:bodyPr>
          <a:lstStyle/>
          <a:p>
            <a:r>
              <a:rPr lang="fr-FR" sz="1051" dirty="0" err="1">
                <a:highlight>
                  <a:srgbClr val="FFFF00"/>
                </a:highlight>
              </a:rPr>
              <a:t>Notm</a:t>
            </a:r>
            <a:r>
              <a:rPr lang="fr-FR" sz="1051" dirty="0">
                <a:highlight>
                  <a:srgbClr val="FFFF00"/>
                </a:highlight>
              </a:rPr>
              <a:t> du porteur de levier</a:t>
            </a:r>
          </a:p>
        </p:txBody>
      </p:sp>
      <p:sp>
        <p:nvSpPr>
          <p:cNvPr id="12" name="TextBox 11">
            <a:extLst>
              <a:ext uri="{FF2B5EF4-FFF2-40B4-BE49-F238E27FC236}">
                <a16:creationId xmlns:a16="http://schemas.microsoft.com/office/drawing/2014/main" id="{D7EBD178-16E1-B05E-4397-E8B89A54F3B4}"/>
              </a:ext>
            </a:extLst>
          </p:cNvPr>
          <p:cNvSpPr txBox="1"/>
          <p:nvPr/>
        </p:nvSpPr>
        <p:spPr>
          <a:xfrm>
            <a:off x="9197454" y="3825257"/>
            <a:ext cx="1830745" cy="254044"/>
          </a:xfrm>
          <a:prstGeom prst="rect">
            <a:avLst/>
          </a:prstGeom>
          <a:noFill/>
        </p:spPr>
        <p:txBody>
          <a:bodyPr wrap="square" rtlCol="0">
            <a:spAutoFit/>
          </a:bodyPr>
          <a:lstStyle/>
          <a:p>
            <a:r>
              <a:rPr lang="fr-FR" sz="1051" dirty="0">
                <a:highlight>
                  <a:srgbClr val="FFFF00"/>
                </a:highlight>
              </a:rPr>
              <a:t>Nom du porteur de levier</a:t>
            </a:r>
          </a:p>
        </p:txBody>
      </p:sp>
      <p:sp>
        <p:nvSpPr>
          <p:cNvPr id="13" name="TextBox 12">
            <a:extLst>
              <a:ext uri="{FF2B5EF4-FFF2-40B4-BE49-F238E27FC236}">
                <a16:creationId xmlns:a16="http://schemas.microsoft.com/office/drawing/2014/main" id="{BD9449FF-9D55-C141-6C58-D34DCF66E992}"/>
              </a:ext>
            </a:extLst>
          </p:cNvPr>
          <p:cNvSpPr txBox="1"/>
          <p:nvPr/>
        </p:nvSpPr>
        <p:spPr>
          <a:xfrm>
            <a:off x="14440321" y="4111006"/>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4" name="TextBox 13">
            <a:extLst>
              <a:ext uri="{FF2B5EF4-FFF2-40B4-BE49-F238E27FC236}">
                <a16:creationId xmlns:a16="http://schemas.microsoft.com/office/drawing/2014/main" id="{EB2B12C4-8D55-5EF9-AE82-2960548C95AA}"/>
              </a:ext>
            </a:extLst>
          </p:cNvPr>
          <p:cNvSpPr txBox="1"/>
          <p:nvPr/>
        </p:nvSpPr>
        <p:spPr>
          <a:xfrm>
            <a:off x="11171386" y="5157590"/>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5" name="TextBox 14">
            <a:extLst>
              <a:ext uri="{FF2B5EF4-FFF2-40B4-BE49-F238E27FC236}">
                <a16:creationId xmlns:a16="http://schemas.microsoft.com/office/drawing/2014/main" id="{DC01AF0A-4163-1C63-CD50-0EBD073EB7B9}"/>
              </a:ext>
            </a:extLst>
          </p:cNvPr>
          <p:cNvSpPr txBox="1"/>
          <p:nvPr/>
        </p:nvSpPr>
        <p:spPr>
          <a:xfrm>
            <a:off x="6418410" y="5871197"/>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6" name="TextBox 15">
            <a:extLst>
              <a:ext uri="{FF2B5EF4-FFF2-40B4-BE49-F238E27FC236}">
                <a16:creationId xmlns:a16="http://schemas.microsoft.com/office/drawing/2014/main" id="{9843B866-38EC-C14F-DE30-535891BDFCB4}"/>
              </a:ext>
            </a:extLst>
          </p:cNvPr>
          <p:cNvSpPr txBox="1"/>
          <p:nvPr/>
        </p:nvSpPr>
        <p:spPr>
          <a:xfrm>
            <a:off x="12448479" y="6372201"/>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7" name="TextBox 16">
            <a:extLst>
              <a:ext uri="{FF2B5EF4-FFF2-40B4-BE49-F238E27FC236}">
                <a16:creationId xmlns:a16="http://schemas.microsoft.com/office/drawing/2014/main" id="{845BF625-F327-BF5F-BE49-A268AE6DF6FE}"/>
              </a:ext>
            </a:extLst>
          </p:cNvPr>
          <p:cNvSpPr txBox="1"/>
          <p:nvPr/>
        </p:nvSpPr>
        <p:spPr>
          <a:xfrm>
            <a:off x="6820395" y="7058001"/>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8" name="TextBox 17">
            <a:extLst>
              <a:ext uri="{FF2B5EF4-FFF2-40B4-BE49-F238E27FC236}">
                <a16:creationId xmlns:a16="http://schemas.microsoft.com/office/drawing/2014/main" id="{B6997097-AB8D-F6ED-CE63-B188EB94654E}"/>
              </a:ext>
            </a:extLst>
          </p:cNvPr>
          <p:cNvSpPr txBox="1"/>
          <p:nvPr/>
        </p:nvSpPr>
        <p:spPr>
          <a:xfrm>
            <a:off x="10036398" y="7400901"/>
            <a:ext cx="1955676" cy="254044"/>
          </a:xfrm>
          <a:prstGeom prst="rect">
            <a:avLst/>
          </a:prstGeom>
          <a:noFill/>
        </p:spPr>
        <p:txBody>
          <a:bodyPr wrap="square" rtlCol="0">
            <a:spAutoFit/>
          </a:bodyPr>
          <a:lstStyle/>
          <a:p>
            <a:r>
              <a:rPr lang="fr-FR" sz="1051">
                <a:highlight>
                  <a:srgbClr val="FFFF00"/>
                </a:highlight>
              </a:rPr>
              <a:t>Nom du porteur de levier</a:t>
            </a:r>
          </a:p>
        </p:txBody>
      </p:sp>
      <p:sp>
        <p:nvSpPr>
          <p:cNvPr id="19" name="TextBox 18">
            <a:extLst>
              <a:ext uri="{FF2B5EF4-FFF2-40B4-BE49-F238E27FC236}">
                <a16:creationId xmlns:a16="http://schemas.microsoft.com/office/drawing/2014/main" id="{C2B60924-1DA1-BB5F-E78C-BA48065021FF}"/>
              </a:ext>
            </a:extLst>
          </p:cNvPr>
          <p:cNvSpPr txBox="1"/>
          <p:nvPr/>
        </p:nvSpPr>
        <p:spPr>
          <a:xfrm>
            <a:off x="9726621" y="7975059"/>
            <a:ext cx="1955676" cy="254044"/>
          </a:xfrm>
          <a:prstGeom prst="rect">
            <a:avLst/>
          </a:prstGeom>
          <a:noFill/>
        </p:spPr>
        <p:txBody>
          <a:bodyPr wrap="square" rtlCol="0">
            <a:spAutoFit/>
          </a:bodyPr>
          <a:lstStyle/>
          <a:p>
            <a:r>
              <a:rPr lang="fr-FR" sz="1051">
                <a:highlight>
                  <a:srgbClr val="FFFF00"/>
                </a:highlight>
              </a:rPr>
              <a:t>Nom du porteur de levier</a:t>
            </a:r>
          </a:p>
        </p:txBody>
      </p:sp>
      <p:pic>
        <p:nvPicPr>
          <p:cNvPr id="20" name="Image 19">
            <a:extLst>
              <a:ext uri="{FF2B5EF4-FFF2-40B4-BE49-F238E27FC236}">
                <a16:creationId xmlns:a16="http://schemas.microsoft.com/office/drawing/2014/main" id="{DA6DDA5A-A884-D6F5-A8F1-9E9B6BA747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877885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3DC8F05C-F513-4B35-8075-608CE6D8DAF8}"/>
              </a:ext>
            </a:extLst>
          </p:cNvPr>
          <p:cNvPicPr>
            <a:picLocks noChangeAspect="1"/>
          </p:cNvPicPr>
          <p:nvPr/>
        </p:nvPicPr>
        <p:blipFill>
          <a:blip r:embed="rId2"/>
          <a:stretch>
            <a:fillRect/>
          </a:stretch>
        </p:blipFill>
        <p:spPr>
          <a:xfrm>
            <a:off x="2716655" y="1331640"/>
            <a:ext cx="10822688" cy="6085860"/>
          </a:xfrm>
          <a:prstGeom prst="rect">
            <a:avLst/>
          </a:prstGeom>
        </p:spPr>
      </p:pic>
      <p:sp>
        <p:nvSpPr>
          <p:cNvPr id="39" name="Rectangle: Rounded Corners 38">
            <a:extLst>
              <a:ext uri="{FF2B5EF4-FFF2-40B4-BE49-F238E27FC236}">
                <a16:creationId xmlns:a16="http://schemas.microsoft.com/office/drawing/2014/main" id="{780328AA-4BBC-4F02-8D63-21158D39279A}"/>
              </a:ext>
            </a:extLst>
          </p:cNvPr>
          <p:cNvSpPr/>
          <p:nvPr/>
        </p:nvSpPr>
        <p:spPr>
          <a:xfrm>
            <a:off x="3248119" y="8316416"/>
            <a:ext cx="9759762" cy="539270"/>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a:solidFill>
                  <a:schemeClr val="tx1"/>
                </a:solidFill>
                <a:latin typeface="Marianne" panose="020B0604020202020204"/>
              </a:rPr>
              <a:t>Il est recommandé d’avoir les fiches actions à disposition pour une discussion plus détaillée sur le budget en cas de besoin</a:t>
            </a:r>
          </a:p>
        </p:txBody>
      </p:sp>
      <p:pic>
        <p:nvPicPr>
          <p:cNvPr id="40" name="Picture 4" descr="Attention ">
            <a:extLst>
              <a:ext uri="{FF2B5EF4-FFF2-40B4-BE49-F238E27FC236}">
                <a16:creationId xmlns:a16="http://schemas.microsoft.com/office/drawing/2014/main" id="{B9DB9F1F-B049-4013-8A25-FCD012E3DB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5432" y="8028384"/>
            <a:ext cx="551353" cy="536229"/>
          </a:xfrm>
          <a:prstGeom prst="rect">
            <a:avLst/>
          </a:prstGeom>
          <a:noFill/>
          <a:extLst>
            <a:ext uri="{909E8E84-426E-40DD-AFC4-6F175D3DCCD1}">
              <a14:hiddenFill xmlns:a14="http://schemas.microsoft.com/office/drawing/2010/main">
                <a:solidFill>
                  <a:srgbClr val="FFFFFF"/>
                </a:solidFill>
              </a14:hiddenFill>
            </a:ext>
          </a:extLst>
        </p:spPr>
      </p:pic>
      <p:sp>
        <p:nvSpPr>
          <p:cNvPr id="41" name="Rectangle: Rounded Corners 40">
            <a:extLst>
              <a:ext uri="{FF2B5EF4-FFF2-40B4-BE49-F238E27FC236}">
                <a16:creationId xmlns:a16="http://schemas.microsoft.com/office/drawing/2014/main" id="{753D4FB2-E766-4FBA-8ABC-69758F458EC4}"/>
              </a:ext>
            </a:extLst>
          </p:cNvPr>
          <p:cNvSpPr/>
          <p:nvPr/>
        </p:nvSpPr>
        <p:spPr>
          <a:xfrm>
            <a:off x="7263904" y="6588224"/>
            <a:ext cx="2735112" cy="1152128"/>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a:solidFill>
                  <a:schemeClr val="tx1"/>
                </a:solidFill>
                <a:latin typeface="Marianne" panose="020B0604020202020204"/>
              </a:rPr>
              <a:t>Budget nécessaire à allouer par la direction ou le service concerné (=somme des budgets inscrits dans les fiches actions) </a:t>
            </a:r>
          </a:p>
        </p:txBody>
      </p:sp>
      <p:sp>
        <p:nvSpPr>
          <p:cNvPr id="42" name="Rectangle: Rounded Corners 41">
            <a:extLst>
              <a:ext uri="{FF2B5EF4-FFF2-40B4-BE49-F238E27FC236}">
                <a16:creationId xmlns:a16="http://schemas.microsoft.com/office/drawing/2014/main" id="{D0EDF103-52DF-44FA-8EC9-EA4E71A1540B}"/>
              </a:ext>
            </a:extLst>
          </p:cNvPr>
          <p:cNvSpPr/>
          <p:nvPr/>
        </p:nvSpPr>
        <p:spPr>
          <a:xfrm>
            <a:off x="13168560" y="2987824"/>
            <a:ext cx="2448272" cy="1152128"/>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a:solidFill>
                  <a:schemeClr val="tx1"/>
                </a:solidFill>
                <a:latin typeface="Marianne" panose="020B0604020202020204"/>
              </a:rPr>
              <a:t>Cette colonne permet de mettre en évidence d'éventuels points bloquants à arbitrer</a:t>
            </a:r>
          </a:p>
        </p:txBody>
      </p:sp>
      <p:sp>
        <p:nvSpPr>
          <p:cNvPr id="43" name="Rectangle: Rounded Corners 42">
            <a:extLst>
              <a:ext uri="{FF2B5EF4-FFF2-40B4-BE49-F238E27FC236}">
                <a16:creationId xmlns:a16="http://schemas.microsoft.com/office/drawing/2014/main" id="{18872D6F-1D1A-4BE0-A942-0AD681BA0D1A}"/>
              </a:ext>
            </a:extLst>
          </p:cNvPr>
          <p:cNvSpPr/>
          <p:nvPr/>
        </p:nvSpPr>
        <p:spPr>
          <a:xfrm>
            <a:off x="1215232" y="3131840"/>
            <a:ext cx="2088232" cy="1570787"/>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dirty="0">
                <a:solidFill>
                  <a:schemeClr val="tx1"/>
                </a:solidFill>
                <a:latin typeface="Marianne" panose="020B0604020202020204"/>
              </a:rPr>
              <a:t>Directions / services / leviers concernés par la feuille de route Numérique responsable</a:t>
            </a:r>
          </a:p>
        </p:txBody>
      </p:sp>
      <p:sp>
        <p:nvSpPr>
          <p:cNvPr id="44" name="Rectangle: Rounded Corners 43">
            <a:extLst>
              <a:ext uri="{FF2B5EF4-FFF2-40B4-BE49-F238E27FC236}">
                <a16:creationId xmlns:a16="http://schemas.microsoft.com/office/drawing/2014/main" id="{D83AC904-97BC-42E5-B9DA-327B94E047F9}"/>
              </a:ext>
            </a:extLst>
          </p:cNvPr>
          <p:cNvSpPr/>
          <p:nvPr/>
        </p:nvSpPr>
        <p:spPr>
          <a:xfrm>
            <a:off x="13168560" y="5076056"/>
            <a:ext cx="2448272" cy="792088"/>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a:solidFill>
                  <a:schemeClr val="tx1"/>
                </a:solidFill>
                <a:latin typeface="Marianne" panose="020B0604020202020204"/>
              </a:rPr>
              <a:t>Statut de la validation du budget</a:t>
            </a:r>
          </a:p>
        </p:txBody>
      </p:sp>
      <p:cxnSp>
        <p:nvCxnSpPr>
          <p:cNvPr id="46" name="Straight Arrow Connector 45">
            <a:extLst>
              <a:ext uri="{FF2B5EF4-FFF2-40B4-BE49-F238E27FC236}">
                <a16:creationId xmlns:a16="http://schemas.microsoft.com/office/drawing/2014/main" id="{217258EE-B994-4338-9865-E3EA6A72B3FB}"/>
              </a:ext>
            </a:extLst>
          </p:cNvPr>
          <p:cNvCxnSpPr>
            <a:cxnSpLocks/>
          </p:cNvCxnSpPr>
          <p:nvPr/>
        </p:nvCxnSpPr>
        <p:spPr>
          <a:xfrm flipH="1">
            <a:off x="3447480" y="3635896"/>
            <a:ext cx="792088" cy="0"/>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Rounded Corners 46">
            <a:extLst>
              <a:ext uri="{FF2B5EF4-FFF2-40B4-BE49-F238E27FC236}">
                <a16:creationId xmlns:a16="http://schemas.microsoft.com/office/drawing/2014/main" id="{97EEDD31-0186-4C0F-ADF3-9FBD866901B4}"/>
              </a:ext>
            </a:extLst>
          </p:cNvPr>
          <p:cNvSpPr/>
          <p:nvPr/>
        </p:nvSpPr>
        <p:spPr>
          <a:xfrm>
            <a:off x="4311576" y="6588224"/>
            <a:ext cx="2671047" cy="1115334"/>
          </a:xfrm>
          <a:prstGeom prst="roundRect">
            <a:avLst/>
          </a:prstGeom>
          <a:solidFill>
            <a:srgbClr val="FFFDF3"/>
          </a:solidFill>
          <a:ln w="12700">
            <a:solidFill>
              <a:srgbClr val="274084"/>
            </a:solidFill>
            <a:prstDash val="solid"/>
          </a:ln>
        </p:spPr>
        <p:txBody>
          <a:bodyPr vert="horz" wrap="square" lIns="91440" tIns="46800" rIns="91440" bIns="45720" rtlCol="0" anchor="ctr" anchorCtr="0">
            <a:noAutofit/>
          </a:bodyPr>
          <a:lstStyle/>
          <a:p>
            <a:pPr algn="ctr"/>
            <a:r>
              <a:rPr lang="fr-FR" sz="1400" b="1" i="1">
                <a:solidFill>
                  <a:schemeClr val="tx1"/>
                </a:solidFill>
                <a:latin typeface="Marianne" panose="020B0604020202020204"/>
              </a:rPr>
              <a:t>Moyen humain à allouer par la direction ou le service concerné (=somme des JH indiqués dans les fiches actions) </a:t>
            </a:r>
          </a:p>
        </p:txBody>
      </p:sp>
      <p:cxnSp>
        <p:nvCxnSpPr>
          <p:cNvPr id="48" name="Straight Arrow Connector 47">
            <a:extLst>
              <a:ext uri="{FF2B5EF4-FFF2-40B4-BE49-F238E27FC236}">
                <a16:creationId xmlns:a16="http://schemas.microsoft.com/office/drawing/2014/main" id="{9030F246-DAA9-4DCF-8DEF-FD1F25315A5B}"/>
              </a:ext>
            </a:extLst>
          </p:cNvPr>
          <p:cNvCxnSpPr>
            <a:cxnSpLocks/>
          </p:cNvCxnSpPr>
          <p:nvPr/>
        </p:nvCxnSpPr>
        <p:spPr>
          <a:xfrm>
            <a:off x="6687840" y="5868144"/>
            <a:ext cx="0" cy="648072"/>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B2587C9-AF30-4463-9D6B-01A363BBAE8E}"/>
              </a:ext>
            </a:extLst>
          </p:cNvPr>
          <p:cNvCxnSpPr>
            <a:cxnSpLocks/>
          </p:cNvCxnSpPr>
          <p:nvPr/>
        </p:nvCxnSpPr>
        <p:spPr>
          <a:xfrm>
            <a:off x="12232456" y="3635896"/>
            <a:ext cx="792088" cy="0"/>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493AC3E1-5285-4C0C-8B75-B85ED5EA7B77}"/>
              </a:ext>
            </a:extLst>
          </p:cNvPr>
          <p:cNvCxnSpPr>
            <a:cxnSpLocks/>
          </p:cNvCxnSpPr>
          <p:nvPr/>
        </p:nvCxnSpPr>
        <p:spPr>
          <a:xfrm>
            <a:off x="10360248" y="5436096"/>
            <a:ext cx="2664296" cy="0"/>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9ABB80A-6DA2-450B-9C3E-4E745B66E0B6}"/>
              </a:ext>
            </a:extLst>
          </p:cNvPr>
          <p:cNvCxnSpPr>
            <a:cxnSpLocks/>
          </p:cNvCxnSpPr>
          <p:nvPr/>
        </p:nvCxnSpPr>
        <p:spPr>
          <a:xfrm>
            <a:off x="7695952" y="5868144"/>
            <a:ext cx="0" cy="648072"/>
          </a:xfrm>
          <a:prstGeom prst="straightConnector1">
            <a:avLst/>
          </a:prstGeom>
          <a:ln w="38100">
            <a:solidFill>
              <a:srgbClr val="383C7E"/>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EAB8E43-460B-67CC-4F24-5DB0A365814A}"/>
              </a:ext>
            </a:extLst>
          </p:cNvPr>
          <p:cNvSpPr>
            <a:spLocks noGrp="1"/>
          </p:cNvSpPr>
          <p:nvPr>
            <p:ph type="title"/>
          </p:nvPr>
        </p:nvSpPr>
        <p:spPr>
          <a:xfrm>
            <a:off x="1000517" y="471574"/>
            <a:ext cx="14254967" cy="615553"/>
          </a:xfrm>
        </p:spPr>
        <p:txBody>
          <a:bodyPr/>
          <a:lstStyle/>
          <a:p>
            <a:r>
              <a:rPr lang="fr-FR" sz="4000"/>
              <a:t>Mode d’emploi - Vision budgétaire consolidée </a:t>
            </a:r>
          </a:p>
        </p:txBody>
      </p:sp>
    </p:spTree>
    <p:extLst>
      <p:ext uri="{BB962C8B-B14F-4D97-AF65-F5344CB8AC3E}">
        <p14:creationId xmlns:p14="http://schemas.microsoft.com/office/powerpoint/2010/main" val="5554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45229B77-2543-4D2A-820B-FEB1651B348F}"/>
              </a:ext>
            </a:extLst>
          </p:cNvPr>
          <p:cNvGraphicFramePr>
            <a:graphicFrameLocks noGrp="1"/>
          </p:cNvGraphicFramePr>
          <p:nvPr>
            <p:extLst>
              <p:ext uri="{D42A27DB-BD31-4B8C-83A1-F6EECF244321}">
                <p14:modId xmlns:p14="http://schemas.microsoft.com/office/powerpoint/2010/main" val="2221322437"/>
              </p:ext>
            </p:extLst>
          </p:nvPr>
        </p:nvGraphicFramePr>
        <p:xfrm>
          <a:off x="1719288" y="2411761"/>
          <a:ext cx="12961438" cy="5190740"/>
        </p:xfrm>
        <a:graphic>
          <a:graphicData uri="http://schemas.openxmlformats.org/drawingml/2006/table">
            <a:tbl>
              <a:tblPr firstRow="1" bandRow="1">
                <a:tableStyleId>{7DF18680-E054-41AD-8BC1-D1AEF772440D}</a:tableStyleId>
              </a:tblPr>
              <a:tblGrid>
                <a:gridCol w="3514555">
                  <a:extLst>
                    <a:ext uri="{9D8B030D-6E8A-4147-A177-3AD203B41FA5}">
                      <a16:colId xmlns:a16="http://schemas.microsoft.com/office/drawing/2014/main" val="2697564119"/>
                    </a:ext>
                  </a:extLst>
                </a:gridCol>
                <a:gridCol w="1667358">
                  <a:extLst>
                    <a:ext uri="{9D8B030D-6E8A-4147-A177-3AD203B41FA5}">
                      <a16:colId xmlns:a16="http://schemas.microsoft.com/office/drawing/2014/main" val="2210888752"/>
                    </a:ext>
                  </a:extLst>
                </a:gridCol>
                <a:gridCol w="1667358">
                  <a:extLst>
                    <a:ext uri="{9D8B030D-6E8A-4147-A177-3AD203B41FA5}">
                      <a16:colId xmlns:a16="http://schemas.microsoft.com/office/drawing/2014/main" val="1252586957"/>
                    </a:ext>
                  </a:extLst>
                </a:gridCol>
                <a:gridCol w="1667358">
                  <a:extLst>
                    <a:ext uri="{9D8B030D-6E8A-4147-A177-3AD203B41FA5}">
                      <a16:colId xmlns:a16="http://schemas.microsoft.com/office/drawing/2014/main" val="1651718113"/>
                    </a:ext>
                  </a:extLst>
                </a:gridCol>
                <a:gridCol w="1667358">
                  <a:extLst>
                    <a:ext uri="{9D8B030D-6E8A-4147-A177-3AD203B41FA5}">
                      <a16:colId xmlns:a16="http://schemas.microsoft.com/office/drawing/2014/main" val="4252521593"/>
                    </a:ext>
                  </a:extLst>
                </a:gridCol>
                <a:gridCol w="493769">
                  <a:extLst>
                    <a:ext uri="{9D8B030D-6E8A-4147-A177-3AD203B41FA5}">
                      <a16:colId xmlns:a16="http://schemas.microsoft.com/office/drawing/2014/main" val="2565203894"/>
                    </a:ext>
                  </a:extLst>
                </a:gridCol>
                <a:gridCol w="2283682">
                  <a:extLst>
                    <a:ext uri="{9D8B030D-6E8A-4147-A177-3AD203B41FA5}">
                      <a16:colId xmlns:a16="http://schemas.microsoft.com/office/drawing/2014/main" val="463642352"/>
                    </a:ext>
                  </a:extLst>
                </a:gridCol>
              </a:tblGrid>
              <a:tr h="67278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rPr>
                        <a:t>Directions / Services</a:t>
                      </a:r>
                    </a:p>
                  </a:txBody>
                  <a:tcPr anchor="ctr">
                    <a:lnB w="5715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ea typeface="+mn-ea"/>
                          <a:cs typeface="+mn-cs"/>
                        </a:rPr>
                        <a:t>Moyens humains</a:t>
                      </a:r>
                    </a:p>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ea typeface="+mn-ea"/>
                          <a:cs typeface="+mn-cs"/>
                        </a:rPr>
                        <a:t>(JH)</a:t>
                      </a:r>
                    </a:p>
                  </a:txBody>
                  <a:tcPr anchor="ctr">
                    <a:lnB w="57150" cap="flat" cmpd="sng" algn="ctr">
                      <a:solidFill>
                        <a:schemeClr val="bg1"/>
                      </a:solidFill>
                      <a:prstDash val="solid"/>
                      <a:round/>
                      <a:headEnd type="none" w="med" len="med"/>
                      <a:tailEnd type="none" w="med" len="med"/>
                    </a:lnB>
                  </a:tcPr>
                </a:tc>
                <a:tc>
                  <a:txBody>
                    <a:bodyPr/>
                    <a:lstStyle/>
                    <a:p>
                      <a:pPr algn="ctr"/>
                      <a:r>
                        <a:rPr lang="fr-FR" sz="1600" b="1">
                          <a:solidFill>
                            <a:schemeClr val="bg1"/>
                          </a:solidFill>
                          <a:latin typeface="Marianne" panose="020B0604020202020204"/>
                        </a:rPr>
                        <a:t>Budget en euros</a:t>
                      </a:r>
                    </a:p>
                  </a:txBody>
                  <a:tcPr anchor="ctr">
                    <a:lnB w="5715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rPr>
                        <a:t>Ligne budgétaire</a:t>
                      </a:r>
                    </a:p>
                  </a:txBody>
                  <a:tcPr anchor="ctr">
                    <a:lnB w="5715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ea typeface="+mn-ea"/>
                          <a:cs typeface="+mn-cs"/>
                        </a:rPr>
                        <a:t>Statut</a:t>
                      </a:r>
                    </a:p>
                  </a:txBody>
                  <a:tcPr anchor="ctr">
                    <a:lnB w="57150" cap="flat" cmpd="sng" algn="ctr">
                      <a:solidFill>
                        <a:schemeClr val="bg1"/>
                      </a:solidFill>
                      <a:prstDash val="solid"/>
                      <a:round/>
                      <a:headEnd type="none" w="med" len="med"/>
                      <a:tailEnd type="none" w="med" len="med"/>
                    </a:lnB>
                  </a:tcPr>
                </a:tc>
                <a:tc>
                  <a:txBody>
                    <a:bodyPr/>
                    <a:lstStyle/>
                    <a:p>
                      <a:pPr algn="ctr"/>
                      <a:endParaRPr lang="fr-FR" sz="1600" b="1">
                        <a:solidFill>
                          <a:schemeClr val="bg1"/>
                        </a:solidFill>
                        <a:latin typeface="Marianne" panose="020B0604020202020204"/>
                      </a:endParaRPr>
                    </a:p>
                  </a:txBody>
                  <a:tcPr anchor="ctr">
                    <a:lnB w="57150" cap="flat" cmpd="sng" algn="ctr">
                      <a:solidFill>
                        <a:schemeClr val="bg1"/>
                      </a:solidFill>
                      <a:prstDash val="solid"/>
                      <a:round/>
                      <a:headEnd type="none" w="med" len="med"/>
                      <a:tailEnd type="none" w="med" len="med"/>
                    </a:lnB>
                    <a:solidFill>
                      <a:schemeClr val="bg1"/>
                    </a:solidFill>
                  </a:tcPr>
                </a:tc>
                <a:tc>
                  <a:txBody>
                    <a:bodyPr/>
                    <a:lstStyle/>
                    <a:p>
                      <a:pPr algn="ctr"/>
                      <a:r>
                        <a:rPr lang="fr-FR" sz="1600" b="1">
                          <a:solidFill>
                            <a:schemeClr val="bg1"/>
                          </a:solidFill>
                          <a:latin typeface="Marianne" panose="020B0604020202020204"/>
                        </a:rPr>
                        <a:t>Arbitrage par le COPIL</a:t>
                      </a:r>
                    </a:p>
                  </a:txBody>
                  <a:tcPr anchor="ctr">
                    <a:lnB w="571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4185236670"/>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Direction / Service 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fr-FR" sz="2000">
                        <a:latin typeface="Marianne" panose="020B0604020202020204"/>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fr-FR" sz="2000">
                        <a:latin typeface="Marianne" panose="020B0604020202020204"/>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64229116"/>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Direction / Service 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20957532"/>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Direction / Service 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14425544"/>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Direction / Service 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909971"/>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latin typeface="Marianne" panose="020B0604020202020204"/>
                          <a:ea typeface="+mn-ea"/>
                          <a:cs typeface="+mn-cs"/>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fr-FR" sz="2000">
                        <a:latin typeface="Marianne" panose="020B0604020202020204"/>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33339644"/>
                  </a:ext>
                </a:extLst>
              </a:tr>
            </a:tbl>
          </a:graphicData>
        </a:graphic>
      </p:graphicFrame>
      <p:pic>
        <p:nvPicPr>
          <p:cNvPr id="12" name="Picture 11" descr="Icon&#10;&#10;Description automatically generated">
            <a:extLst>
              <a:ext uri="{FF2B5EF4-FFF2-40B4-BE49-F238E27FC236}">
                <a16:creationId xmlns:a16="http://schemas.microsoft.com/office/drawing/2014/main" id="{6B138E11-17B6-4D02-9F9A-6B97BA3ABD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3730" y="8143261"/>
            <a:ext cx="358285" cy="359999"/>
          </a:xfrm>
          <a:prstGeom prst="rect">
            <a:avLst/>
          </a:prstGeom>
        </p:spPr>
      </p:pic>
      <p:pic>
        <p:nvPicPr>
          <p:cNvPr id="13" name="Picture 12" descr="Icon&#10;&#10;Description automatically generated">
            <a:extLst>
              <a:ext uri="{FF2B5EF4-FFF2-40B4-BE49-F238E27FC236}">
                <a16:creationId xmlns:a16="http://schemas.microsoft.com/office/drawing/2014/main" id="{F7FF47A1-7C96-4A51-BE5B-27B413A098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8130" y="8106596"/>
            <a:ext cx="360788" cy="360788"/>
          </a:xfrm>
          <a:prstGeom prst="rect">
            <a:avLst/>
          </a:prstGeom>
        </p:spPr>
      </p:pic>
      <p:sp>
        <p:nvSpPr>
          <p:cNvPr id="14" name="object 18">
            <a:extLst>
              <a:ext uri="{FF2B5EF4-FFF2-40B4-BE49-F238E27FC236}">
                <a16:creationId xmlns:a16="http://schemas.microsoft.com/office/drawing/2014/main" id="{67406D09-FF68-44FA-A40C-BE3FB0E5A446}"/>
              </a:ext>
            </a:extLst>
          </p:cNvPr>
          <p:cNvSpPr txBox="1"/>
          <p:nvPr/>
        </p:nvSpPr>
        <p:spPr>
          <a:xfrm>
            <a:off x="4057118" y="8173234"/>
            <a:ext cx="1260864" cy="260968"/>
          </a:xfrm>
          <a:prstGeom prst="rect">
            <a:avLst/>
          </a:prstGeom>
        </p:spPr>
        <p:txBody>
          <a:bodyPr vert="horz" wrap="square" lIns="0" tIns="14604" rIns="0" bIns="0" rtlCol="0">
            <a:spAutoFit/>
          </a:bodyPr>
          <a:lstStyle/>
          <a:p>
            <a:pPr marL="12700">
              <a:lnSpc>
                <a:spcPct val="100000"/>
              </a:lnSpc>
              <a:spcBef>
                <a:spcPts val="114"/>
              </a:spcBef>
              <a:tabLst>
                <a:tab pos="4914265" algn="l"/>
              </a:tabLst>
            </a:pPr>
            <a:r>
              <a:rPr lang="fr-FR" sz="1600" i="1" spc="10" dirty="0">
                <a:solidFill>
                  <a:srgbClr val="2C3176"/>
                </a:solidFill>
                <a:latin typeface="Marianne" charset="0"/>
                <a:ea typeface="Marianne" charset="0"/>
                <a:cs typeface="Marianne" charset="0"/>
              </a:rPr>
              <a:t>Validé</a:t>
            </a:r>
            <a:endParaRPr sz="1600" i="1" dirty="0">
              <a:latin typeface="Marianne" charset="0"/>
              <a:ea typeface="Marianne" charset="0"/>
              <a:cs typeface="Marianne" charset="0"/>
            </a:endParaRPr>
          </a:p>
        </p:txBody>
      </p:sp>
      <p:pic>
        <p:nvPicPr>
          <p:cNvPr id="15" name="Picture 14" descr="Icon&#10;&#10;Description automatically generated">
            <a:extLst>
              <a:ext uri="{FF2B5EF4-FFF2-40B4-BE49-F238E27FC236}">
                <a16:creationId xmlns:a16="http://schemas.microsoft.com/office/drawing/2014/main" id="{DABEA097-6C49-4B5B-8A3F-338D9607AD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40951" y="8141289"/>
            <a:ext cx="360788" cy="360788"/>
          </a:xfrm>
          <a:prstGeom prst="rect">
            <a:avLst/>
          </a:prstGeom>
        </p:spPr>
      </p:pic>
      <p:sp>
        <p:nvSpPr>
          <p:cNvPr id="16" name="object 18">
            <a:extLst>
              <a:ext uri="{FF2B5EF4-FFF2-40B4-BE49-F238E27FC236}">
                <a16:creationId xmlns:a16="http://schemas.microsoft.com/office/drawing/2014/main" id="{4598B99A-CAF3-4AA1-A69D-33EBB38E6085}"/>
              </a:ext>
            </a:extLst>
          </p:cNvPr>
          <p:cNvSpPr txBox="1"/>
          <p:nvPr/>
        </p:nvSpPr>
        <p:spPr>
          <a:xfrm>
            <a:off x="5924708" y="8242292"/>
            <a:ext cx="2595126" cy="260968"/>
          </a:xfrm>
          <a:prstGeom prst="rect">
            <a:avLst/>
          </a:prstGeom>
        </p:spPr>
        <p:txBody>
          <a:bodyPr vert="horz" wrap="square" lIns="0" tIns="14604" rIns="0" bIns="0" rtlCol="0">
            <a:spAutoFit/>
          </a:bodyPr>
          <a:lstStyle/>
          <a:p>
            <a:pPr marL="12700">
              <a:lnSpc>
                <a:spcPct val="100000"/>
              </a:lnSpc>
              <a:spcBef>
                <a:spcPts val="114"/>
              </a:spcBef>
              <a:tabLst>
                <a:tab pos="4914265" algn="l"/>
              </a:tabLst>
            </a:pPr>
            <a:r>
              <a:rPr lang="fr-FR" sz="1600" i="1" spc="10" dirty="0">
                <a:solidFill>
                  <a:srgbClr val="2C3176"/>
                </a:solidFill>
                <a:latin typeface="Marianne" charset="0"/>
                <a:ea typeface="Marianne" charset="0"/>
                <a:cs typeface="Marianne" charset="0"/>
              </a:rPr>
              <a:t>Validation en cours</a:t>
            </a:r>
            <a:endParaRPr sz="1600" i="1" dirty="0">
              <a:latin typeface="Marianne" charset="0"/>
              <a:ea typeface="Marianne" charset="0"/>
              <a:cs typeface="Marianne" charset="0"/>
            </a:endParaRPr>
          </a:p>
        </p:txBody>
      </p:sp>
      <p:sp>
        <p:nvSpPr>
          <p:cNvPr id="17" name="object 18">
            <a:extLst>
              <a:ext uri="{FF2B5EF4-FFF2-40B4-BE49-F238E27FC236}">
                <a16:creationId xmlns:a16="http://schemas.microsoft.com/office/drawing/2014/main" id="{D4208849-3F60-429E-B867-4C7638258F85}"/>
              </a:ext>
            </a:extLst>
          </p:cNvPr>
          <p:cNvSpPr txBox="1"/>
          <p:nvPr/>
        </p:nvSpPr>
        <p:spPr>
          <a:xfrm>
            <a:off x="9514984" y="8209900"/>
            <a:ext cx="1775057" cy="260968"/>
          </a:xfrm>
          <a:prstGeom prst="rect">
            <a:avLst/>
          </a:prstGeom>
        </p:spPr>
        <p:txBody>
          <a:bodyPr vert="horz" wrap="square" lIns="0" tIns="14604" rIns="0" bIns="0" rtlCol="0">
            <a:spAutoFit/>
          </a:bodyPr>
          <a:lstStyle/>
          <a:p>
            <a:pPr marL="12700">
              <a:lnSpc>
                <a:spcPct val="100000"/>
              </a:lnSpc>
              <a:spcBef>
                <a:spcPts val="114"/>
              </a:spcBef>
              <a:tabLst>
                <a:tab pos="4914265" algn="l"/>
              </a:tabLst>
            </a:pPr>
            <a:r>
              <a:rPr lang="fr-FR" sz="1600" i="1" spc="10" dirty="0">
                <a:solidFill>
                  <a:srgbClr val="2C3176"/>
                </a:solidFill>
                <a:latin typeface="Marianne" charset="0"/>
                <a:ea typeface="Marianne" charset="0"/>
                <a:cs typeface="Marianne" charset="0"/>
              </a:rPr>
              <a:t>A valider</a:t>
            </a:r>
            <a:endParaRPr sz="1600" i="1" dirty="0">
              <a:latin typeface="Marianne" charset="0"/>
              <a:ea typeface="Marianne" charset="0"/>
              <a:cs typeface="Marianne" charset="0"/>
            </a:endParaRPr>
          </a:p>
        </p:txBody>
      </p:sp>
      <p:pic>
        <p:nvPicPr>
          <p:cNvPr id="18" name="Picture 2" descr="Pencil ">
            <a:extLst>
              <a:ext uri="{FF2B5EF4-FFF2-40B4-BE49-F238E27FC236}">
                <a16:creationId xmlns:a16="http://schemas.microsoft.com/office/drawing/2014/main" id="{6FFE1FB5-66D8-4E71-BE20-519E494593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5312" y="2915816"/>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2021C3B6-7154-A787-577E-ECFC96D6E915}"/>
              </a:ext>
            </a:extLst>
          </p:cNvPr>
          <p:cNvSpPr>
            <a:spLocks noGrp="1"/>
          </p:cNvSpPr>
          <p:nvPr>
            <p:ph type="title"/>
          </p:nvPr>
        </p:nvSpPr>
        <p:spPr>
          <a:xfrm>
            <a:off x="1000517" y="471574"/>
            <a:ext cx="14254967" cy="615553"/>
          </a:xfrm>
        </p:spPr>
        <p:txBody>
          <a:bodyPr/>
          <a:lstStyle/>
          <a:p>
            <a:r>
              <a:rPr lang="fr-FR" sz="4000"/>
              <a:t>Vision budgétaire consolidée</a:t>
            </a:r>
          </a:p>
        </p:txBody>
      </p:sp>
    </p:spTree>
    <p:extLst>
      <p:ext uri="{BB962C8B-B14F-4D97-AF65-F5344CB8AC3E}">
        <p14:creationId xmlns:p14="http://schemas.microsoft.com/office/powerpoint/2010/main" val="145274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45229B77-2543-4D2A-820B-FEB1651B348F}"/>
              </a:ext>
            </a:extLst>
          </p:cNvPr>
          <p:cNvGraphicFramePr>
            <a:graphicFrameLocks noGrp="1"/>
          </p:cNvGraphicFramePr>
          <p:nvPr>
            <p:extLst>
              <p:ext uri="{D42A27DB-BD31-4B8C-83A1-F6EECF244321}">
                <p14:modId xmlns:p14="http://schemas.microsoft.com/office/powerpoint/2010/main" val="3034768265"/>
              </p:ext>
            </p:extLst>
          </p:nvPr>
        </p:nvGraphicFramePr>
        <p:xfrm>
          <a:off x="1719288" y="2411761"/>
          <a:ext cx="12961440" cy="5040560"/>
        </p:xfrm>
        <a:graphic>
          <a:graphicData uri="http://schemas.openxmlformats.org/drawingml/2006/table">
            <a:tbl>
              <a:tblPr firstRow="1" bandRow="1">
                <a:tableStyleId>{7DF18680-E054-41AD-8BC1-D1AEF772440D}</a:tableStyleId>
              </a:tblPr>
              <a:tblGrid>
                <a:gridCol w="3312368">
                  <a:extLst>
                    <a:ext uri="{9D8B030D-6E8A-4147-A177-3AD203B41FA5}">
                      <a16:colId xmlns:a16="http://schemas.microsoft.com/office/drawing/2014/main" val="2697564119"/>
                    </a:ext>
                  </a:extLst>
                </a:gridCol>
                <a:gridCol w="1872208">
                  <a:extLst>
                    <a:ext uri="{9D8B030D-6E8A-4147-A177-3AD203B41FA5}">
                      <a16:colId xmlns:a16="http://schemas.microsoft.com/office/drawing/2014/main" val="2210888752"/>
                    </a:ext>
                  </a:extLst>
                </a:gridCol>
                <a:gridCol w="1800200">
                  <a:extLst>
                    <a:ext uri="{9D8B030D-6E8A-4147-A177-3AD203B41FA5}">
                      <a16:colId xmlns:a16="http://schemas.microsoft.com/office/drawing/2014/main" val="1252586957"/>
                    </a:ext>
                  </a:extLst>
                </a:gridCol>
                <a:gridCol w="2736304">
                  <a:extLst>
                    <a:ext uri="{9D8B030D-6E8A-4147-A177-3AD203B41FA5}">
                      <a16:colId xmlns:a16="http://schemas.microsoft.com/office/drawing/2014/main" val="4252521593"/>
                    </a:ext>
                  </a:extLst>
                </a:gridCol>
                <a:gridCol w="576064">
                  <a:extLst>
                    <a:ext uri="{9D8B030D-6E8A-4147-A177-3AD203B41FA5}">
                      <a16:colId xmlns:a16="http://schemas.microsoft.com/office/drawing/2014/main" val="2565203894"/>
                    </a:ext>
                  </a:extLst>
                </a:gridCol>
                <a:gridCol w="2664296">
                  <a:extLst>
                    <a:ext uri="{9D8B030D-6E8A-4147-A177-3AD203B41FA5}">
                      <a16:colId xmlns:a16="http://schemas.microsoft.com/office/drawing/2014/main" val="463642352"/>
                    </a:ext>
                  </a:extLst>
                </a:gridCol>
              </a:tblGrid>
              <a:tr h="67278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bg1"/>
                          </a:solidFill>
                          <a:latin typeface="Marianne" panose="020B0604020202020204"/>
                        </a:rPr>
                        <a:t>Levier</a:t>
                      </a:r>
                    </a:p>
                  </a:txBody>
                  <a:tcPr anchor="ctr">
                    <a:lnB w="57150" cap="flat" cmpd="sng" algn="ctr">
                      <a:solidFill>
                        <a:schemeClr val="bg1"/>
                      </a:solidFill>
                      <a:prstDash val="solid"/>
                      <a:round/>
                      <a:headEnd type="none" w="med" len="med"/>
                      <a:tailEnd type="none" w="med" len="med"/>
                    </a:lnB>
                  </a:tcPr>
                </a:tc>
                <a:tc>
                  <a:txBody>
                    <a:bodyPr/>
                    <a:lstStyle/>
                    <a:p>
                      <a:pPr algn="ctr"/>
                      <a:r>
                        <a:rPr lang="fr-FR" sz="1600" b="1">
                          <a:solidFill>
                            <a:schemeClr val="bg1"/>
                          </a:solidFill>
                          <a:latin typeface="Marianne" panose="020B0604020202020204"/>
                        </a:rPr>
                        <a:t>Moyens humains</a:t>
                      </a:r>
                    </a:p>
                    <a:p>
                      <a:pPr algn="ctr"/>
                      <a:r>
                        <a:rPr lang="fr-FR" sz="1600" b="1">
                          <a:solidFill>
                            <a:schemeClr val="bg1"/>
                          </a:solidFill>
                          <a:latin typeface="Marianne" panose="020B0604020202020204"/>
                        </a:rPr>
                        <a:t>(JH) estimés</a:t>
                      </a:r>
                    </a:p>
                  </a:txBody>
                  <a:tcPr anchor="ctr">
                    <a:lnB w="57150" cap="flat" cmpd="sng" algn="ctr">
                      <a:solidFill>
                        <a:schemeClr val="bg1"/>
                      </a:solidFill>
                      <a:prstDash val="solid"/>
                      <a:round/>
                      <a:headEnd type="none" w="med" len="med"/>
                      <a:tailEnd type="none" w="med" len="med"/>
                    </a:lnB>
                  </a:tcPr>
                </a:tc>
                <a:tc>
                  <a:txBody>
                    <a:bodyPr/>
                    <a:lstStyle/>
                    <a:p>
                      <a:pPr algn="ctr"/>
                      <a:r>
                        <a:rPr lang="fr-FR" sz="1600" b="1">
                          <a:latin typeface="Marianne" panose="020B0604020202020204"/>
                        </a:rPr>
                        <a:t>Budget en euros estimé</a:t>
                      </a:r>
                    </a:p>
                  </a:txBody>
                  <a:tcPr anchor="ctr">
                    <a:lnB w="57150" cap="flat" cmpd="sng" algn="ctr">
                      <a:solidFill>
                        <a:schemeClr val="bg1"/>
                      </a:solidFill>
                      <a:prstDash val="solid"/>
                      <a:round/>
                      <a:headEnd type="none" w="med" len="med"/>
                      <a:tailEnd type="none" w="med" len="med"/>
                    </a:lnB>
                  </a:tcPr>
                </a:tc>
                <a:tc>
                  <a:txBody>
                    <a:bodyPr/>
                    <a:lstStyle/>
                    <a:p>
                      <a:pPr algn="ctr"/>
                      <a:r>
                        <a:rPr lang="fr-FR" sz="1600" b="1">
                          <a:solidFill>
                            <a:schemeClr val="bg1"/>
                          </a:solidFill>
                          <a:latin typeface="Marianne" panose="020B0604020202020204"/>
                        </a:rPr>
                        <a:t>Responsable de la mise en œuvre</a:t>
                      </a:r>
                    </a:p>
                  </a:txBody>
                  <a:tcPr anchor="ctr">
                    <a:lnB w="57150" cap="flat" cmpd="sng" algn="ctr">
                      <a:solidFill>
                        <a:schemeClr val="bg1"/>
                      </a:solidFill>
                      <a:prstDash val="solid"/>
                      <a:round/>
                      <a:headEnd type="none" w="med" len="med"/>
                      <a:tailEnd type="none" w="med" len="med"/>
                    </a:lnB>
                  </a:tcPr>
                </a:tc>
                <a:tc>
                  <a:txBody>
                    <a:bodyPr/>
                    <a:lstStyle/>
                    <a:p>
                      <a:pPr algn="ctr"/>
                      <a:endParaRPr lang="fr-FR" sz="1600" b="1">
                        <a:solidFill>
                          <a:schemeClr val="bg1"/>
                        </a:solidFill>
                        <a:latin typeface="Marianne" panose="020B0604020202020204"/>
                      </a:endParaRPr>
                    </a:p>
                  </a:txBody>
                  <a:tcPr anchor="ctr">
                    <a:lnB w="57150" cap="flat" cmpd="sng" algn="ctr">
                      <a:solidFill>
                        <a:schemeClr val="bg1"/>
                      </a:solidFill>
                      <a:prstDash val="solid"/>
                      <a:round/>
                      <a:headEnd type="none" w="med" len="med"/>
                      <a:tailEnd type="none" w="med" len="med"/>
                    </a:lnB>
                    <a:solidFill>
                      <a:schemeClr val="bg1"/>
                    </a:solidFill>
                  </a:tcPr>
                </a:tc>
                <a:tc>
                  <a:txBody>
                    <a:bodyPr/>
                    <a:lstStyle/>
                    <a:p>
                      <a:pPr algn="ctr"/>
                      <a:r>
                        <a:rPr lang="fr-FR" sz="1600" b="1">
                          <a:solidFill>
                            <a:schemeClr val="bg1"/>
                          </a:solidFill>
                          <a:latin typeface="Marianne" panose="020B0604020202020204"/>
                        </a:rPr>
                        <a:t>Arbitrage par le COPIL</a:t>
                      </a:r>
                    </a:p>
                  </a:txBody>
                  <a:tcPr anchor="ctr">
                    <a:lnB w="571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4185236670"/>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highlight>
                            <a:srgbClr val="FFFF00"/>
                          </a:highlight>
                          <a:latin typeface="Marianne" panose="020B0604020202020204"/>
                          <a:ea typeface="+mn-ea"/>
                          <a:cs typeface="+mn-cs"/>
                        </a:rPr>
                        <a:t>Levier 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fr-FR" sz="1600">
                          <a:highlight>
                            <a:srgbClr val="FFFF00"/>
                          </a:highlight>
                          <a:latin typeface="Marianne" panose="020B0604020202020204"/>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nom/prénom</a:t>
                      </a:r>
                    </a:p>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fonction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fr-FR" sz="1600" noProof="0">
                        <a:solidFill>
                          <a:schemeClr val="dk1"/>
                        </a:solidFill>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64229116"/>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highlight>
                            <a:srgbClr val="FFFF00"/>
                          </a:highlight>
                          <a:latin typeface="Marianne" panose="020B0604020202020204"/>
                          <a:ea typeface="+mn-ea"/>
                          <a:cs typeface="+mn-cs"/>
                        </a:rPr>
                        <a:t>Levier 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nom/prénom</a:t>
                      </a:r>
                    </a:p>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fonction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20957532"/>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highlight>
                            <a:srgbClr val="FFFF00"/>
                          </a:highlight>
                          <a:latin typeface="Marianne" panose="020B0604020202020204"/>
                          <a:ea typeface="+mn-ea"/>
                          <a:cs typeface="+mn-cs"/>
                        </a:rPr>
                        <a:t>Levier 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nom/prénom</a:t>
                      </a:r>
                    </a:p>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fonction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14425544"/>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highlight>
                            <a:srgbClr val="FFFF00"/>
                          </a:highlight>
                          <a:latin typeface="Marianne" panose="020B0604020202020204"/>
                          <a:ea typeface="+mn-ea"/>
                          <a:cs typeface="+mn-cs"/>
                        </a:rPr>
                        <a:t>Levier 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a:ln>
                            <a:noFill/>
                          </a:ln>
                          <a:solidFill>
                            <a:prstClr val="black"/>
                          </a:solidFill>
                          <a:effectLst/>
                          <a:highlight>
                            <a:srgbClr val="FFFF00"/>
                          </a:highlight>
                          <a:uLnTx/>
                          <a:uFillTx/>
                          <a:latin typeface="Marianne" panose="020B0604020202020204"/>
                          <a:ea typeface="+mn-ea"/>
                          <a:cs typeface="+mn-cs"/>
                        </a:rPr>
                        <a:t>xx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nom/prénom</a:t>
                      </a:r>
                    </a:p>
                    <a:p>
                      <a:pPr marL="0" marR="0" lvl="0" indent="0" algn="ctr" defTabSz="914400" eaLnBrk="1" fontAlgn="auto" latinLnBrk="0" hangingPunct="1">
                        <a:lnSpc>
                          <a:spcPct val="100000"/>
                        </a:lnSpc>
                        <a:spcBef>
                          <a:spcPts val="0"/>
                        </a:spcBef>
                        <a:spcAft>
                          <a:spcPts val="0"/>
                        </a:spcAft>
                        <a:buClrTx/>
                        <a:buSzTx/>
                        <a:buFontTx/>
                        <a:buNone/>
                        <a:tabLst/>
                        <a:defRPr/>
                      </a:pPr>
                      <a:r>
                        <a:rPr lang="fr-FR" sz="1600" noProof="0">
                          <a:solidFill>
                            <a:schemeClr val="dk1"/>
                          </a:solidFill>
                          <a:highlight>
                            <a:srgbClr val="FFFF00"/>
                          </a:highlight>
                          <a:latin typeface="Marianne" panose="020B0604020202020204"/>
                          <a:ea typeface="+mn-ea"/>
                          <a:cs typeface="+mn-cs"/>
                        </a:rPr>
                        <a:t>fonction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909971"/>
                  </a:ext>
                </a:extLst>
              </a:tr>
              <a:tr h="8735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chemeClr val="dk1"/>
                          </a:solidFill>
                          <a:latin typeface="Marianne" panose="020B0604020202020204"/>
                          <a:ea typeface="+mn-ea"/>
                          <a:cs typeface="+mn-cs"/>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fr-FR" sz="1600">
                        <a:latin typeface="Marianne" panose="020B0604020202020204"/>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a:ln>
                          <a:noFill/>
                        </a:ln>
                        <a:solidFill>
                          <a:prstClr val="black"/>
                        </a:solidFill>
                        <a:effectLst/>
                        <a:uLnTx/>
                        <a:uFillTx/>
                        <a:latin typeface="Marianne" panose="020B0604020202020204"/>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33339644"/>
                  </a:ext>
                </a:extLst>
              </a:tr>
            </a:tbl>
          </a:graphicData>
        </a:graphic>
      </p:graphicFrame>
      <p:sp>
        <p:nvSpPr>
          <p:cNvPr id="7" name="TextBox 6">
            <a:extLst>
              <a:ext uri="{FF2B5EF4-FFF2-40B4-BE49-F238E27FC236}">
                <a16:creationId xmlns:a16="http://schemas.microsoft.com/office/drawing/2014/main" id="{79F1C3D4-9C5A-444F-A2A1-637547C15D8C}"/>
              </a:ext>
            </a:extLst>
          </p:cNvPr>
          <p:cNvSpPr txBox="1">
            <a:spLocks/>
          </p:cNvSpPr>
          <p:nvPr/>
        </p:nvSpPr>
        <p:spPr>
          <a:xfrm>
            <a:off x="12592496" y="539552"/>
            <a:ext cx="3287505" cy="1296144"/>
          </a:xfrm>
          <a:prstGeom prst="roundRect">
            <a:avLst/>
          </a:prstGeom>
          <a:solidFill>
            <a:srgbClr val="FFFDF3"/>
          </a:solidFill>
          <a:ln w="12700">
            <a:solidFill>
              <a:srgbClr val="274084"/>
            </a:solidFill>
            <a:prstDash val="dashDot"/>
          </a:ln>
        </p:spPr>
        <p:txBody>
          <a:bodyPr vert="horz" wrap="square" lIns="91440" tIns="46800" rIns="91440" bIns="45720" rtlCol="0" anchor="ctr" anchorCtr="0">
            <a:noAutofit/>
          </a:bodyPr>
          <a:lstStyle/>
          <a:p>
            <a:pPr algn="ctr"/>
            <a:r>
              <a:rPr lang="fr-FR" sz="1400" b="1" i="1">
                <a:latin typeface="Marianne" panose="020B0604020202020204"/>
              </a:rPr>
              <a:t>Cette page est nécessaire dans le cas où l’accord du financement de certains leviers est à confirmer. Sinon, la page est à supprimer.</a:t>
            </a:r>
          </a:p>
        </p:txBody>
      </p:sp>
      <p:pic>
        <p:nvPicPr>
          <p:cNvPr id="8" name="Picture 2" descr="Pencil ">
            <a:extLst>
              <a:ext uri="{FF2B5EF4-FFF2-40B4-BE49-F238E27FC236}">
                <a16:creationId xmlns:a16="http://schemas.microsoft.com/office/drawing/2014/main" id="{7723F851-A7B9-4023-B88C-47A62CE677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328" y="3131840"/>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805284BD-FD58-25DF-99D0-5C37E876987C}"/>
              </a:ext>
            </a:extLst>
          </p:cNvPr>
          <p:cNvSpPr>
            <a:spLocks noGrp="1"/>
          </p:cNvSpPr>
          <p:nvPr>
            <p:ph type="title"/>
          </p:nvPr>
        </p:nvSpPr>
        <p:spPr>
          <a:xfrm>
            <a:off x="1000517" y="471574"/>
            <a:ext cx="14254967" cy="1046440"/>
          </a:xfrm>
        </p:spPr>
        <p:txBody>
          <a:bodyPr/>
          <a:lstStyle/>
          <a:p>
            <a:r>
              <a:rPr lang="fr-FR" sz="4000"/>
              <a:t>Vision budgétaire consolidée</a:t>
            </a:r>
            <a:br>
              <a:rPr lang="fr-FR" sz="4000"/>
            </a:br>
            <a:r>
              <a:rPr lang="fr-FR" sz="2800"/>
              <a:t>Leviers restants à financer</a:t>
            </a:r>
            <a:endParaRPr lang="fr-FR" sz="4000"/>
          </a:p>
        </p:txBody>
      </p:sp>
    </p:spTree>
    <p:extLst>
      <p:ext uri="{BB962C8B-B14F-4D97-AF65-F5344CB8AC3E}">
        <p14:creationId xmlns:p14="http://schemas.microsoft.com/office/powerpoint/2010/main" val="280614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36" name="object 14">
            <a:extLst>
              <a:ext uri="{FF2B5EF4-FFF2-40B4-BE49-F238E27FC236}">
                <a16:creationId xmlns:a16="http://schemas.microsoft.com/office/drawing/2014/main" id="{08C2AE7C-AE63-4F71-A978-D1452896F3ED}"/>
              </a:ext>
            </a:extLst>
          </p:cNvPr>
          <p:cNvSpPr txBox="1">
            <a:spLocks/>
          </p:cNvSpPr>
          <p:nvPr/>
        </p:nvSpPr>
        <p:spPr>
          <a:xfrm>
            <a:off x="1663500" y="323528"/>
            <a:ext cx="12873212"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Risques &amp; facteurs de succès</a:t>
            </a:r>
          </a:p>
        </p:txBody>
      </p:sp>
      <p:graphicFrame>
        <p:nvGraphicFramePr>
          <p:cNvPr id="2" name="Table 4">
            <a:extLst>
              <a:ext uri="{FF2B5EF4-FFF2-40B4-BE49-F238E27FC236}">
                <a16:creationId xmlns:a16="http://schemas.microsoft.com/office/drawing/2014/main" id="{57AFF222-E671-08E3-20C8-C27CA140BE3D}"/>
              </a:ext>
            </a:extLst>
          </p:cNvPr>
          <p:cNvGraphicFramePr>
            <a:graphicFrameLocks noGrp="1"/>
          </p:cNvGraphicFramePr>
          <p:nvPr>
            <p:extLst>
              <p:ext uri="{D42A27DB-BD31-4B8C-83A1-F6EECF244321}">
                <p14:modId xmlns:p14="http://schemas.microsoft.com/office/powerpoint/2010/main" val="1486198298"/>
              </p:ext>
            </p:extLst>
          </p:nvPr>
        </p:nvGraphicFramePr>
        <p:xfrm>
          <a:off x="3231456" y="1637674"/>
          <a:ext cx="10837330" cy="4212468"/>
        </p:xfrm>
        <a:graphic>
          <a:graphicData uri="http://schemas.openxmlformats.org/drawingml/2006/table">
            <a:tbl>
              <a:tblPr firstRow="1" bandRow="1">
                <a:tableStyleId>{7DF18680-E054-41AD-8BC1-D1AEF772440D}</a:tableStyleId>
              </a:tblPr>
              <a:tblGrid>
                <a:gridCol w="2167466">
                  <a:extLst>
                    <a:ext uri="{9D8B030D-6E8A-4147-A177-3AD203B41FA5}">
                      <a16:colId xmlns:a16="http://schemas.microsoft.com/office/drawing/2014/main" val="2864885415"/>
                    </a:ext>
                  </a:extLst>
                </a:gridCol>
                <a:gridCol w="2167466">
                  <a:extLst>
                    <a:ext uri="{9D8B030D-6E8A-4147-A177-3AD203B41FA5}">
                      <a16:colId xmlns:a16="http://schemas.microsoft.com/office/drawing/2014/main" val="1891257450"/>
                    </a:ext>
                  </a:extLst>
                </a:gridCol>
                <a:gridCol w="2001772">
                  <a:extLst>
                    <a:ext uri="{9D8B030D-6E8A-4147-A177-3AD203B41FA5}">
                      <a16:colId xmlns:a16="http://schemas.microsoft.com/office/drawing/2014/main" val="279666862"/>
                    </a:ext>
                  </a:extLst>
                </a:gridCol>
                <a:gridCol w="3096344">
                  <a:extLst>
                    <a:ext uri="{9D8B030D-6E8A-4147-A177-3AD203B41FA5}">
                      <a16:colId xmlns:a16="http://schemas.microsoft.com/office/drawing/2014/main" val="713456684"/>
                    </a:ext>
                  </a:extLst>
                </a:gridCol>
                <a:gridCol w="1404282">
                  <a:extLst>
                    <a:ext uri="{9D8B030D-6E8A-4147-A177-3AD203B41FA5}">
                      <a16:colId xmlns:a16="http://schemas.microsoft.com/office/drawing/2014/main" val="1154530488"/>
                    </a:ext>
                  </a:extLst>
                </a:gridCol>
              </a:tblGrid>
              <a:tr h="536828">
                <a:tc>
                  <a:txBody>
                    <a:bodyPr/>
                    <a:lstStyle/>
                    <a:p>
                      <a:pPr algn="ctr"/>
                      <a:r>
                        <a:rPr lang="fr-FR" sz="1600" dirty="0"/>
                        <a:t>Risque</a:t>
                      </a:r>
                    </a:p>
                  </a:txBody>
                  <a:tcPr anchor="ctr">
                    <a:solidFill>
                      <a:srgbClr val="274084"/>
                    </a:solidFill>
                  </a:tcPr>
                </a:tc>
                <a:tc>
                  <a:txBody>
                    <a:bodyPr/>
                    <a:lstStyle/>
                    <a:p>
                      <a:pPr algn="ctr"/>
                      <a:r>
                        <a:rPr lang="fr-FR" sz="1600"/>
                        <a:t>Impact</a:t>
                      </a:r>
                    </a:p>
                  </a:txBody>
                  <a:tcPr anchor="ctr">
                    <a:solidFill>
                      <a:srgbClr val="274084"/>
                    </a:solidFill>
                  </a:tcPr>
                </a:tc>
                <a:tc>
                  <a:txBody>
                    <a:bodyPr/>
                    <a:lstStyle/>
                    <a:p>
                      <a:pPr algn="ctr"/>
                      <a:r>
                        <a:rPr lang="fr-FR" sz="1600"/>
                        <a:t>Niveau de risque </a:t>
                      </a:r>
                      <a:r>
                        <a:rPr lang="fr-FR" sz="1200" b="0"/>
                        <a:t>(Fort/modéré/limité)</a:t>
                      </a:r>
                      <a:endParaRPr lang="fr-FR" sz="1600" b="0"/>
                    </a:p>
                  </a:txBody>
                  <a:tcPr anchor="ctr">
                    <a:solidFill>
                      <a:srgbClr val="274084"/>
                    </a:solidFill>
                  </a:tcPr>
                </a:tc>
                <a:tc>
                  <a:txBody>
                    <a:bodyPr/>
                    <a:lstStyle/>
                    <a:p>
                      <a:pPr algn="ctr"/>
                      <a:r>
                        <a:rPr lang="fr-FR" sz="1600"/>
                        <a:t>Plan de mitigation</a:t>
                      </a:r>
                    </a:p>
                  </a:txBody>
                  <a:tcPr anchor="ctr">
                    <a:solidFill>
                      <a:srgbClr val="274084"/>
                    </a:solidFill>
                  </a:tcPr>
                </a:tc>
                <a:tc>
                  <a:txBody>
                    <a:bodyPr/>
                    <a:lstStyle/>
                    <a:p>
                      <a:pPr algn="ctr"/>
                      <a:r>
                        <a:rPr lang="fr-FR" sz="1600"/>
                        <a:t>Responsable</a:t>
                      </a:r>
                    </a:p>
                  </a:txBody>
                  <a:tcPr anchor="ctr">
                    <a:solidFill>
                      <a:srgbClr val="274084"/>
                    </a:solidFill>
                  </a:tcPr>
                </a:tc>
                <a:extLst>
                  <a:ext uri="{0D108BD9-81ED-4DB2-BD59-A6C34878D82A}">
                    <a16:rowId xmlns:a16="http://schemas.microsoft.com/office/drawing/2014/main" val="1415032991"/>
                  </a:ext>
                </a:extLst>
              </a:tr>
              <a:tr h="1357860">
                <a:tc>
                  <a:txBody>
                    <a:bodyPr/>
                    <a:lstStyle/>
                    <a:p>
                      <a:r>
                        <a:rPr lang="fr-FR" sz="1400" i="0" dirty="0">
                          <a:highlight>
                            <a:srgbClr val="FFFF00"/>
                          </a:highlight>
                        </a:rPr>
                        <a:t>Exemple: Démission du chargé de projet Numérique responsable</a:t>
                      </a:r>
                    </a:p>
                  </a:txBody>
                  <a:tcPr anchor="ctr">
                    <a:solidFill>
                      <a:srgbClr val="ECF1F8"/>
                    </a:solidFill>
                  </a:tcPr>
                </a:tc>
                <a:tc>
                  <a:txBody>
                    <a:bodyPr/>
                    <a:lstStyle/>
                    <a:p>
                      <a:r>
                        <a:rPr lang="fr-FR" sz="1400" i="0">
                          <a:highlight>
                            <a:srgbClr val="FFFF00"/>
                          </a:highlight>
                        </a:rPr>
                        <a:t>Réduction du suivi de la mise en œuvre de la feuille de route</a:t>
                      </a:r>
                    </a:p>
                  </a:txBody>
                  <a:tcPr anchor="ctr">
                    <a:solidFill>
                      <a:srgbClr val="ECF1F8"/>
                    </a:solidFill>
                  </a:tcPr>
                </a:tc>
                <a:tc>
                  <a:txBody>
                    <a:bodyPr/>
                    <a:lstStyle/>
                    <a:p>
                      <a:pPr algn="ctr"/>
                      <a:r>
                        <a:rPr lang="fr-FR" sz="1400" i="0">
                          <a:highlight>
                            <a:srgbClr val="FFFF00"/>
                          </a:highlight>
                        </a:rPr>
                        <a:t>X</a:t>
                      </a:r>
                    </a:p>
                  </a:txBody>
                  <a:tcPr anchor="ctr">
                    <a:solidFill>
                      <a:srgbClr val="ECF1F8"/>
                    </a:solidFill>
                  </a:tcPr>
                </a:tc>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400" i="0">
                          <a:highlight>
                            <a:srgbClr val="FFFF00"/>
                          </a:highlight>
                        </a:rPr>
                        <a:t>Création d’un binôme projet</a:t>
                      </a:r>
                    </a:p>
                    <a:p>
                      <a:pPr marL="285750" indent="-285750">
                        <a:buFont typeface="Wingdings" panose="05000000000000000000" pitchFamily="2" charset="2"/>
                        <a:buChar char="§"/>
                      </a:pPr>
                      <a:r>
                        <a:rPr lang="fr-FR" sz="1400" i="0">
                          <a:highlight>
                            <a:srgbClr val="FFFF00"/>
                          </a:highlight>
                        </a:rPr>
                        <a:t>Identification d’une personne remplaçante potentielle</a:t>
                      </a:r>
                    </a:p>
                    <a:p>
                      <a:pPr marL="285750" indent="-285750">
                        <a:buFont typeface="Wingdings" panose="05000000000000000000" pitchFamily="2" charset="2"/>
                        <a:buChar char="§"/>
                      </a:pPr>
                      <a:r>
                        <a:rPr lang="fr-FR" sz="1400" i="0">
                          <a:highlight>
                            <a:srgbClr val="FFFF00"/>
                          </a:highlight>
                        </a:rPr>
                        <a:t>Sauvegarde des documents du projet sur un espace partagé</a:t>
                      </a:r>
                    </a:p>
                  </a:txBody>
                  <a:tcPr anchor="ctr">
                    <a:solidFill>
                      <a:srgbClr val="ECF1F8"/>
                    </a:solidFill>
                  </a:tcPr>
                </a:tc>
                <a:tc>
                  <a:txBody>
                    <a:bodyPr/>
                    <a:lstStyle/>
                    <a:p>
                      <a:pPr algn="ctr"/>
                      <a:r>
                        <a:rPr lang="fr-FR" sz="1400" i="0">
                          <a:highlight>
                            <a:srgbClr val="FFFF00"/>
                          </a:highlight>
                        </a:rPr>
                        <a:t>X</a:t>
                      </a:r>
                    </a:p>
                  </a:txBody>
                  <a:tcPr anchor="ctr">
                    <a:solidFill>
                      <a:srgbClr val="ECF1F8"/>
                    </a:solidFill>
                  </a:tcPr>
                </a:tc>
                <a:extLst>
                  <a:ext uri="{0D108BD9-81ED-4DB2-BD59-A6C34878D82A}">
                    <a16:rowId xmlns:a16="http://schemas.microsoft.com/office/drawing/2014/main" val="3209817632"/>
                  </a:ext>
                </a:extLst>
              </a:tr>
              <a:tr h="463556">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extLst>
                  <a:ext uri="{0D108BD9-81ED-4DB2-BD59-A6C34878D82A}">
                    <a16:rowId xmlns:a16="http://schemas.microsoft.com/office/drawing/2014/main" val="1211628006"/>
                  </a:ext>
                </a:extLst>
              </a:tr>
              <a:tr h="463556">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extLst>
                  <a:ext uri="{0D108BD9-81ED-4DB2-BD59-A6C34878D82A}">
                    <a16:rowId xmlns:a16="http://schemas.microsoft.com/office/drawing/2014/main" val="3591265672"/>
                  </a:ext>
                </a:extLst>
              </a:tr>
              <a:tr h="463556">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extLst>
                  <a:ext uri="{0D108BD9-81ED-4DB2-BD59-A6C34878D82A}">
                    <a16:rowId xmlns:a16="http://schemas.microsoft.com/office/drawing/2014/main" val="3756843662"/>
                  </a:ext>
                </a:extLst>
              </a:tr>
              <a:tr h="463556">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tc>
                  <a:txBody>
                    <a:bodyPr/>
                    <a:lstStyle/>
                    <a:p>
                      <a:endParaRPr lang="fr-FR"/>
                    </a:p>
                  </a:txBody>
                  <a:tcPr anchor="ctr">
                    <a:solidFill>
                      <a:srgbClr val="ECF1F8"/>
                    </a:solidFill>
                  </a:tcPr>
                </a:tc>
                <a:extLst>
                  <a:ext uri="{0D108BD9-81ED-4DB2-BD59-A6C34878D82A}">
                    <a16:rowId xmlns:a16="http://schemas.microsoft.com/office/drawing/2014/main" val="3329393768"/>
                  </a:ext>
                </a:extLst>
              </a:tr>
              <a:tr h="463556">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tc>
                  <a:txBody>
                    <a:bodyPr/>
                    <a:lstStyle/>
                    <a:p>
                      <a:endParaRPr lang="fr-FR"/>
                    </a:p>
                  </a:txBody>
                  <a:tcPr anchor="ctr">
                    <a:solidFill>
                      <a:schemeClr val="accent1">
                        <a:lumMod val="20000"/>
                        <a:lumOff val="80000"/>
                      </a:schemeClr>
                    </a:solidFill>
                  </a:tcPr>
                </a:tc>
                <a:extLst>
                  <a:ext uri="{0D108BD9-81ED-4DB2-BD59-A6C34878D82A}">
                    <a16:rowId xmlns:a16="http://schemas.microsoft.com/office/drawing/2014/main" val="35854826"/>
                  </a:ext>
                </a:extLst>
              </a:tr>
            </a:tbl>
          </a:graphicData>
        </a:graphic>
      </p:graphicFrame>
      <p:sp>
        <p:nvSpPr>
          <p:cNvPr id="5" name="Arrow: Pentagon 4">
            <a:extLst>
              <a:ext uri="{FF2B5EF4-FFF2-40B4-BE49-F238E27FC236}">
                <a16:creationId xmlns:a16="http://schemas.microsoft.com/office/drawing/2014/main" id="{579684FE-51BB-34EC-FB5D-11E50AB6C65A}"/>
              </a:ext>
            </a:extLst>
          </p:cNvPr>
          <p:cNvSpPr/>
          <p:nvPr/>
        </p:nvSpPr>
        <p:spPr>
          <a:xfrm>
            <a:off x="2367360" y="1619672"/>
            <a:ext cx="648072" cy="4248472"/>
          </a:xfrm>
          <a:prstGeom prst="homePlate">
            <a:avLst>
              <a:gd name="adj" fmla="val 15812"/>
            </a:avLst>
          </a:prstGeom>
          <a:solidFill>
            <a:srgbClr val="27408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a:t>Risques identifiés</a:t>
            </a:r>
          </a:p>
        </p:txBody>
      </p:sp>
      <p:sp>
        <p:nvSpPr>
          <p:cNvPr id="14" name="Rectangle 13">
            <a:extLst>
              <a:ext uri="{FF2B5EF4-FFF2-40B4-BE49-F238E27FC236}">
                <a16:creationId xmlns:a16="http://schemas.microsoft.com/office/drawing/2014/main" id="{5FF00D69-608A-1284-97B6-95BB84302055}"/>
              </a:ext>
            </a:extLst>
          </p:cNvPr>
          <p:cNvSpPr/>
          <p:nvPr/>
        </p:nvSpPr>
        <p:spPr>
          <a:xfrm>
            <a:off x="3231456" y="6084168"/>
            <a:ext cx="10873208" cy="2088232"/>
          </a:xfrm>
          <a:prstGeom prst="rect">
            <a:avLst/>
          </a:prstGeom>
          <a:solidFill>
            <a:srgbClr val="DCE1F0"/>
          </a:solidFill>
          <a:ln>
            <a:noFill/>
          </a:ln>
        </p:spPr>
        <p:txBody>
          <a:bodyPr wrap="square" anchor="ctr" anchorCtr="0">
            <a:noAutofit/>
          </a:bodyPr>
          <a:lstStyle/>
          <a:p>
            <a:pPr marL="285750" marR="0" lvl="0" indent="-285750"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fr-FR" sz="1600" i="0" u="none" strike="noStrike" kern="1200" cap="none" spc="0" normalizeH="0" baseline="0">
                <a:ln>
                  <a:noFill/>
                </a:ln>
                <a:solidFill>
                  <a:srgbClr val="274084"/>
                </a:solidFill>
                <a:effectLst/>
                <a:highlight>
                  <a:srgbClr val="FFFF00"/>
                </a:highlight>
                <a:uLnTx/>
                <a:uFillTx/>
                <a:latin typeface="Marianne" panose="020B0604020202020204" charset="0"/>
              </a:rPr>
              <a:t>XX</a:t>
            </a:r>
          </a:p>
        </p:txBody>
      </p:sp>
      <p:sp>
        <p:nvSpPr>
          <p:cNvPr id="15" name="Arrow: Pentagon 14">
            <a:extLst>
              <a:ext uri="{FF2B5EF4-FFF2-40B4-BE49-F238E27FC236}">
                <a16:creationId xmlns:a16="http://schemas.microsoft.com/office/drawing/2014/main" id="{AFF6DAC8-70AF-9C40-2C11-100C7BA2A604}"/>
              </a:ext>
            </a:extLst>
          </p:cNvPr>
          <p:cNvSpPr/>
          <p:nvPr/>
        </p:nvSpPr>
        <p:spPr>
          <a:xfrm>
            <a:off x="2367360" y="6084284"/>
            <a:ext cx="648072" cy="2088000"/>
          </a:xfrm>
          <a:prstGeom prst="homePlate">
            <a:avLst>
              <a:gd name="adj" fmla="val 15812"/>
            </a:avLst>
          </a:prstGeom>
          <a:solidFill>
            <a:srgbClr val="5C72B6"/>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b="1"/>
              <a:t>Facteurs clés de succès</a:t>
            </a:r>
          </a:p>
        </p:txBody>
      </p:sp>
      <p:pic>
        <p:nvPicPr>
          <p:cNvPr id="18" name="Picture 2" descr="Pencil ">
            <a:extLst>
              <a:ext uri="{FF2B5EF4-FFF2-40B4-BE49-F238E27FC236}">
                <a16:creationId xmlns:a16="http://schemas.microsoft.com/office/drawing/2014/main" id="{1A831446-0CF4-848D-489D-EF1D36350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8640" y="2123728"/>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Pencil ">
            <a:extLst>
              <a:ext uri="{FF2B5EF4-FFF2-40B4-BE49-F238E27FC236}">
                <a16:creationId xmlns:a16="http://schemas.microsoft.com/office/drawing/2014/main" id="{F3E0E4C3-4487-7948-8A03-2F8A22349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8640" y="6732240"/>
            <a:ext cx="60960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735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C61595C-E020-4633-8A7F-ADEB4F8E4FCE}"/>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8150" r="30242"/>
          <a:stretch/>
        </p:blipFill>
        <p:spPr bwMode="auto">
          <a:xfrm>
            <a:off x="9239689" y="720497"/>
            <a:ext cx="5845663" cy="7569200"/>
          </a:xfrm>
          <a:prstGeom prst="rect">
            <a:avLst/>
          </a:prstGeom>
          <a:extLst>
            <a:ext uri="{909E8E84-426E-40DD-AFC4-6F175D3DCCD1}">
              <a14:hiddenFill xmlns:a14="http://schemas.microsoft.com/office/drawing/2010/main">
                <a:solidFill>
                  <a:srgbClr val="FFFFFF"/>
                </a:solidFill>
              </a14:hiddenFill>
            </a:ext>
          </a:extLst>
        </p:spPr>
      </p:pic>
      <p:grpSp>
        <p:nvGrpSpPr>
          <p:cNvPr id="11" name="object 11"/>
          <p:cNvGrpSpPr/>
          <p:nvPr/>
        </p:nvGrpSpPr>
        <p:grpSpPr>
          <a:xfrm>
            <a:off x="2535820" y="2403126"/>
            <a:ext cx="6319297" cy="4069715"/>
            <a:chOff x="2535820" y="2403126"/>
            <a:chExt cx="6319297" cy="4069715"/>
          </a:xfrm>
        </p:grpSpPr>
        <p:sp>
          <p:nvSpPr>
            <p:cNvPr id="12" name="object 12"/>
            <p:cNvSpPr/>
            <p:nvPr/>
          </p:nvSpPr>
          <p:spPr>
            <a:xfrm>
              <a:off x="4140942" y="2403126"/>
              <a:ext cx="2703830" cy="4069715"/>
            </a:xfrm>
            <a:custGeom>
              <a:avLst/>
              <a:gdLst/>
              <a:ahLst/>
              <a:cxnLst/>
              <a:rect l="l" t="t" r="r" b="b"/>
              <a:pathLst>
                <a:path w="2703829" h="4069715">
                  <a:moveTo>
                    <a:pt x="1179334" y="0"/>
                  </a:moveTo>
                  <a:lnTo>
                    <a:pt x="0" y="1179372"/>
                  </a:lnTo>
                  <a:lnTo>
                    <a:pt x="846429" y="2025776"/>
                  </a:lnTo>
                  <a:lnTo>
                    <a:pt x="89509" y="2887649"/>
                  </a:lnTo>
                  <a:lnTo>
                    <a:pt x="1271308" y="4069448"/>
                  </a:lnTo>
                  <a:lnTo>
                    <a:pt x="2417838" y="2763862"/>
                  </a:lnTo>
                  <a:lnTo>
                    <a:pt x="2449341" y="2726436"/>
                  </a:lnTo>
                  <a:lnTo>
                    <a:pt x="2478995" y="2688029"/>
                  </a:lnTo>
                  <a:lnTo>
                    <a:pt x="2506802" y="2648701"/>
                  </a:lnTo>
                  <a:lnTo>
                    <a:pt x="2532764" y="2608512"/>
                  </a:lnTo>
                  <a:lnTo>
                    <a:pt x="2556882" y="2567521"/>
                  </a:lnTo>
                  <a:lnTo>
                    <a:pt x="2579159" y="2525788"/>
                  </a:lnTo>
                  <a:lnTo>
                    <a:pt x="2599597" y="2483370"/>
                  </a:lnTo>
                  <a:lnTo>
                    <a:pt x="2618197" y="2440329"/>
                  </a:lnTo>
                  <a:lnTo>
                    <a:pt x="2634961" y="2396724"/>
                  </a:lnTo>
                  <a:lnTo>
                    <a:pt x="2649891" y="2352613"/>
                  </a:lnTo>
                  <a:lnTo>
                    <a:pt x="2662990" y="2308056"/>
                  </a:lnTo>
                  <a:lnTo>
                    <a:pt x="2674259" y="2263112"/>
                  </a:lnTo>
                  <a:lnTo>
                    <a:pt x="2683699" y="2217841"/>
                  </a:lnTo>
                  <a:lnTo>
                    <a:pt x="2691314" y="2172303"/>
                  </a:lnTo>
                  <a:lnTo>
                    <a:pt x="2697104" y="2126555"/>
                  </a:lnTo>
                  <a:lnTo>
                    <a:pt x="2701072" y="2080659"/>
                  </a:lnTo>
                  <a:lnTo>
                    <a:pt x="2703220" y="2034673"/>
                  </a:lnTo>
                  <a:lnTo>
                    <a:pt x="2703549" y="1988656"/>
                  </a:lnTo>
                  <a:lnTo>
                    <a:pt x="2702062" y="1942668"/>
                  </a:lnTo>
                  <a:lnTo>
                    <a:pt x="2698760" y="1896769"/>
                  </a:lnTo>
                  <a:lnTo>
                    <a:pt x="2693645" y="1851016"/>
                  </a:lnTo>
                  <a:lnTo>
                    <a:pt x="2686720" y="1805471"/>
                  </a:lnTo>
                  <a:lnTo>
                    <a:pt x="2677985" y="1760193"/>
                  </a:lnTo>
                  <a:lnTo>
                    <a:pt x="2667444" y="1715239"/>
                  </a:lnTo>
                  <a:lnTo>
                    <a:pt x="2655097" y="1670671"/>
                  </a:lnTo>
                  <a:lnTo>
                    <a:pt x="2640947" y="1626548"/>
                  </a:lnTo>
                  <a:lnTo>
                    <a:pt x="2624996" y="1582927"/>
                  </a:lnTo>
                  <a:lnTo>
                    <a:pt x="2607246" y="1539870"/>
                  </a:lnTo>
                  <a:lnTo>
                    <a:pt x="2587698" y="1497436"/>
                  </a:lnTo>
                  <a:lnTo>
                    <a:pt x="2566354" y="1455683"/>
                  </a:lnTo>
                  <a:lnTo>
                    <a:pt x="2543217" y="1414671"/>
                  </a:lnTo>
                  <a:lnTo>
                    <a:pt x="2518288" y="1374460"/>
                  </a:lnTo>
                  <a:lnTo>
                    <a:pt x="2491570" y="1335108"/>
                  </a:lnTo>
                  <a:lnTo>
                    <a:pt x="2463063" y="1296676"/>
                  </a:lnTo>
                  <a:lnTo>
                    <a:pt x="2432770" y="1259222"/>
                  </a:lnTo>
                  <a:lnTo>
                    <a:pt x="2400694" y="1222806"/>
                  </a:lnTo>
                  <a:lnTo>
                    <a:pt x="2366835" y="1187488"/>
                  </a:lnTo>
                  <a:lnTo>
                    <a:pt x="1179334" y="0"/>
                  </a:lnTo>
                  <a:close/>
                </a:path>
              </a:pathLst>
            </a:custGeom>
            <a:solidFill>
              <a:srgbClr val="2C317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2535820" y="4011942"/>
              <a:ext cx="6319297" cy="852169"/>
            </a:xfrm>
            <a:custGeom>
              <a:avLst/>
              <a:gdLst/>
              <a:ahLst/>
              <a:cxnLst/>
              <a:rect l="l" t="t" r="r" b="b"/>
              <a:pathLst>
                <a:path w="5914390" h="852170">
                  <a:moveTo>
                    <a:pt x="5913882" y="0"/>
                  </a:moveTo>
                  <a:lnTo>
                    <a:pt x="0" y="0"/>
                  </a:lnTo>
                  <a:lnTo>
                    <a:pt x="0" y="851827"/>
                  </a:lnTo>
                  <a:lnTo>
                    <a:pt x="5913882" y="851827"/>
                  </a:lnTo>
                  <a:lnTo>
                    <a:pt x="5913882"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 name="object 14"/>
          <p:cNvSpPr txBox="1">
            <a:spLocks noGrp="1"/>
          </p:cNvSpPr>
          <p:nvPr>
            <p:ph type="title"/>
          </p:nvPr>
        </p:nvSpPr>
        <p:spPr>
          <a:xfrm>
            <a:off x="2584732" y="4211960"/>
            <a:ext cx="6266723" cy="384078"/>
          </a:xfrm>
          <a:prstGeom prst="rect">
            <a:avLst/>
          </a:prstGeom>
        </p:spPr>
        <p:txBody>
          <a:bodyPr vert="horz" wrap="square" lIns="0" tIns="14604" rIns="0" bIns="0" rtlCol="0">
            <a:spAutoFit/>
          </a:bodyPr>
          <a:lstStyle/>
          <a:p>
            <a:pPr marL="12700" marR="5080" algn="ctr">
              <a:spcBef>
                <a:spcPts val="100"/>
              </a:spcBef>
            </a:pPr>
            <a:r>
              <a:rPr lang="fr-FR" sz="2400" b="1">
                <a:solidFill>
                  <a:srgbClr val="2C3176"/>
                </a:solidFill>
                <a:latin typeface="Marianne" charset="0"/>
                <a:ea typeface="Marianne" charset="0"/>
                <a:cs typeface="Marianne" charset="0"/>
              </a:rPr>
              <a:t>Gouvernance</a:t>
            </a:r>
            <a:endParaRPr lang="fr-FR" sz="2400">
              <a:solidFill>
                <a:srgbClr val="2C3176"/>
              </a:solidFill>
              <a:latin typeface="Marianne" charset="0"/>
              <a:ea typeface="Marianne" charset="0"/>
              <a:cs typeface="Marianne"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00" y="6779035"/>
            <a:ext cx="1277112" cy="1676400"/>
          </a:xfrm>
          <a:prstGeom prst="rect">
            <a:avLst/>
          </a:prstGeom>
        </p:spPr>
      </p:pic>
      <p:sp>
        <p:nvSpPr>
          <p:cNvPr id="15" name="object 15"/>
          <p:cNvSpPr/>
          <p:nvPr/>
        </p:nvSpPr>
        <p:spPr>
          <a:xfrm>
            <a:off x="14710316" y="609837"/>
            <a:ext cx="763270" cy="729615"/>
          </a:xfrm>
          <a:custGeom>
            <a:avLst/>
            <a:gdLst/>
            <a:ahLst/>
            <a:cxnLst/>
            <a:rect l="l" t="t" r="r" b="b"/>
            <a:pathLst>
              <a:path w="763269" h="729615">
                <a:moveTo>
                  <a:pt x="435330" y="0"/>
                </a:moveTo>
                <a:lnTo>
                  <a:pt x="0" y="0"/>
                </a:lnTo>
                <a:lnTo>
                  <a:pt x="0" y="432346"/>
                </a:lnTo>
                <a:lnTo>
                  <a:pt x="310299" y="432346"/>
                </a:lnTo>
                <a:lnTo>
                  <a:pt x="329539" y="729068"/>
                </a:lnTo>
                <a:lnTo>
                  <a:pt x="762787" y="729068"/>
                </a:lnTo>
                <a:lnTo>
                  <a:pt x="733640" y="279615"/>
                </a:lnTo>
                <a:lnTo>
                  <a:pt x="727061" y="233685"/>
                </a:lnTo>
                <a:lnTo>
                  <a:pt x="713799" y="190326"/>
                </a:lnTo>
                <a:lnTo>
                  <a:pt x="694421" y="150072"/>
                </a:lnTo>
                <a:lnTo>
                  <a:pt x="669498" y="113456"/>
                </a:lnTo>
                <a:lnTo>
                  <a:pt x="639597" y="81010"/>
                </a:lnTo>
                <a:lnTo>
                  <a:pt x="605287" y="53268"/>
                </a:lnTo>
                <a:lnTo>
                  <a:pt x="567137" y="30762"/>
                </a:lnTo>
                <a:lnTo>
                  <a:pt x="525715" y="14027"/>
                </a:lnTo>
                <a:lnTo>
                  <a:pt x="481590" y="3595"/>
                </a:lnTo>
                <a:lnTo>
                  <a:pt x="435330"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9015671" y="7816955"/>
            <a:ext cx="763270" cy="729615"/>
          </a:xfrm>
          <a:custGeom>
            <a:avLst/>
            <a:gdLst/>
            <a:ahLst/>
            <a:cxnLst/>
            <a:rect l="l" t="t" r="r" b="b"/>
            <a:pathLst>
              <a:path w="763270" h="729615">
                <a:moveTo>
                  <a:pt x="433247" y="0"/>
                </a:moveTo>
                <a:lnTo>
                  <a:pt x="0" y="0"/>
                </a:lnTo>
                <a:lnTo>
                  <a:pt x="29159" y="449453"/>
                </a:lnTo>
                <a:lnTo>
                  <a:pt x="35738" y="495383"/>
                </a:lnTo>
                <a:lnTo>
                  <a:pt x="49000" y="538742"/>
                </a:lnTo>
                <a:lnTo>
                  <a:pt x="68377" y="578996"/>
                </a:lnTo>
                <a:lnTo>
                  <a:pt x="93300" y="615612"/>
                </a:lnTo>
                <a:lnTo>
                  <a:pt x="123201" y="648058"/>
                </a:lnTo>
                <a:lnTo>
                  <a:pt x="157509" y="675800"/>
                </a:lnTo>
                <a:lnTo>
                  <a:pt x="195658" y="698305"/>
                </a:lnTo>
                <a:lnTo>
                  <a:pt x="237078" y="715041"/>
                </a:lnTo>
                <a:lnTo>
                  <a:pt x="281200" y="725473"/>
                </a:lnTo>
                <a:lnTo>
                  <a:pt x="327456" y="729068"/>
                </a:lnTo>
                <a:lnTo>
                  <a:pt x="762812" y="729068"/>
                </a:lnTo>
                <a:lnTo>
                  <a:pt x="762812" y="296722"/>
                </a:lnTo>
                <a:lnTo>
                  <a:pt x="452488" y="296722"/>
                </a:lnTo>
                <a:lnTo>
                  <a:pt x="433247" y="0"/>
                </a:lnTo>
                <a:close/>
              </a:path>
            </a:pathLst>
          </a:custGeom>
          <a:solidFill>
            <a:srgbClr val="06806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14">
            <a:extLst>
              <a:ext uri="{FF2B5EF4-FFF2-40B4-BE49-F238E27FC236}">
                <a16:creationId xmlns:a16="http://schemas.microsoft.com/office/drawing/2014/main" id="{E37E82D1-EFE2-49F0-9765-0FD2A5819243}"/>
              </a:ext>
            </a:extLst>
          </p:cNvPr>
          <p:cNvSpPr txBox="1">
            <a:spLocks/>
          </p:cNvSpPr>
          <p:nvPr/>
        </p:nvSpPr>
        <p:spPr>
          <a:xfrm>
            <a:off x="1000795" y="2976937"/>
            <a:ext cx="2391405" cy="213840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marR="0" lvl="0" indent="0" algn="l" defTabSz="914400" rtl="0" eaLnBrk="1" fontAlgn="auto" latinLnBrk="0" hangingPunct="1">
              <a:lnSpc>
                <a:spcPct val="100000"/>
              </a:lnSpc>
              <a:spcBef>
                <a:spcPts val="114"/>
              </a:spcBef>
              <a:spcAft>
                <a:spcPts val="0"/>
              </a:spcAft>
              <a:buClrTx/>
              <a:buSzTx/>
              <a:buFontTx/>
              <a:buNone/>
              <a:tabLst/>
              <a:defRPr/>
            </a:pPr>
            <a:r>
              <a:rPr lang="fr-FR" sz="13800" kern="0">
                <a:solidFill>
                  <a:srgbClr val="274084"/>
                </a:solidFill>
                <a:latin typeface="Marianne ExtraBold" charset="0"/>
                <a:ea typeface="Marianne ExtraBold" charset="0"/>
                <a:cs typeface="Marianne ExtraBold" charset="0"/>
              </a:rPr>
              <a:t>4.</a:t>
            </a:r>
            <a:endParaRPr kumimoji="0" lang="fr-FR" sz="13800" b="1" i="0" u="none" strike="noStrike" kern="0" cap="none" spc="0" normalizeH="0" baseline="0" noProof="0">
              <a:ln>
                <a:noFill/>
              </a:ln>
              <a:solidFill>
                <a:srgbClr val="274084"/>
              </a:solidFill>
              <a:effectLst/>
              <a:uLnTx/>
              <a:uFillTx/>
              <a:latin typeface="Marianne ExtraBold" charset="0"/>
              <a:ea typeface="Marianne ExtraBold" charset="0"/>
              <a:cs typeface="Marianne ExtraBold" charset="0"/>
            </a:endParaRPr>
          </a:p>
        </p:txBody>
      </p:sp>
      <p:pic>
        <p:nvPicPr>
          <p:cNvPr id="2" name="Image 1">
            <a:extLst>
              <a:ext uri="{FF2B5EF4-FFF2-40B4-BE49-F238E27FC236}">
                <a16:creationId xmlns:a16="http://schemas.microsoft.com/office/drawing/2014/main" id="{AF294027-5529-7BB4-5B27-BDA2E710DB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81558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89"/>
            <a:ext cx="184731" cy="369332"/>
          </a:xfrm>
          <a:prstGeom prst="rect">
            <a:avLst/>
          </a:prstGeom>
          <a:noFill/>
        </p:spPr>
        <p:txBody>
          <a:bodyPr wrap="none" rtlCol="0">
            <a:spAutoFit/>
          </a:bodyPr>
          <a:lstStyle/>
          <a:p>
            <a:endParaRPr lang="fr-FR"/>
          </a:p>
        </p:txBody>
      </p:sp>
      <p:sp>
        <p:nvSpPr>
          <p:cNvPr id="36" name="object 14">
            <a:extLst>
              <a:ext uri="{FF2B5EF4-FFF2-40B4-BE49-F238E27FC236}">
                <a16:creationId xmlns:a16="http://schemas.microsoft.com/office/drawing/2014/main" id="{08C2AE7C-AE63-4F71-A978-D1452896F3ED}"/>
              </a:ext>
            </a:extLst>
          </p:cNvPr>
          <p:cNvSpPr txBox="1">
            <a:spLocks/>
          </p:cNvSpPr>
          <p:nvPr/>
        </p:nvSpPr>
        <p:spPr>
          <a:xfrm>
            <a:off x="1655588" y="739868"/>
            <a:ext cx="12873212" cy="691855"/>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Mode d’emploi du présent document</a:t>
            </a:r>
          </a:p>
        </p:txBody>
      </p:sp>
      <p:sp>
        <p:nvSpPr>
          <p:cNvPr id="27" name="TextBox 26">
            <a:extLst>
              <a:ext uri="{FF2B5EF4-FFF2-40B4-BE49-F238E27FC236}">
                <a16:creationId xmlns:a16="http://schemas.microsoft.com/office/drawing/2014/main" id="{0EC96A0C-F55E-4B88-A723-B9E1E3B11F66}"/>
              </a:ext>
            </a:extLst>
          </p:cNvPr>
          <p:cNvSpPr txBox="1">
            <a:spLocks/>
          </p:cNvSpPr>
          <p:nvPr/>
        </p:nvSpPr>
        <p:spPr>
          <a:xfrm>
            <a:off x="3906580" y="3168809"/>
            <a:ext cx="8676766" cy="866036"/>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pPr algn="ctr"/>
            <a:r>
              <a:rPr lang="fr-FR" sz="2000" b="1" i="1">
                <a:latin typeface="Marianne" panose="020B0604020202020204"/>
              </a:rPr>
              <a:t>Recommandation / Explication</a:t>
            </a:r>
          </a:p>
          <a:p>
            <a:pPr algn="ctr"/>
            <a:endParaRPr lang="fr-FR" sz="2000" b="1" i="1">
              <a:latin typeface="Marianne" panose="020B0604020202020204"/>
            </a:endParaRPr>
          </a:p>
        </p:txBody>
      </p:sp>
      <p:sp>
        <p:nvSpPr>
          <p:cNvPr id="33" name="TextBox 32">
            <a:extLst>
              <a:ext uri="{FF2B5EF4-FFF2-40B4-BE49-F238E27FC236}">
                <a16:creationId xmlns:a16="http://schemas.microsoft.com/office/drawing/2014/main" id="{498835FA-D2BB-4946-9206-F218601EDE69}"/>
              </a:ext>
            </a:extLst>
          </p:cNvPr>
          <p:cNvSpPr txBox="1">
            <a:spLocks/>
          </p:cNvSpPr>
          <p:nvPr/>
        </p:nvSpPr>
        <p:spPr>
          <a:xfrm>
            <a:off x="3906580" y="1928025"/>
            <a:ext cx="8676766" cy="866037"/>
          </a:xfrm>
          <a:prstGeom prst="roundRect">
            <a:avLst/>
          </a:prstGeom>
          <a:noFill/>
          <a:ln w="12700">
            <a:noFill/>
            <a:prstDash val="dashDot"/>
          </a:ln>
        </p:spPr>
        <p:txBody>
          <a:bodyPr vert="horz" wrap="square" lIns="91440" tIns="360000" rIns="91440" bIns="45720" rtlCol="0" anchor="ctr" anchorCtr="0">
            <a:noAutofit/>
          </a:bodyPr>
          <a:lstStyle/>
          <a:p>
            <a:pPr algn="ctr"/>
            <a:r>
              <a:rPr lang="fr-FR" sz="2000" b="1">
                <a:latin typeface="Marianne" panose="020B0604020202020204"/>
              </a:rPr>
              <a:t>Les encadrés comme ci-dessous donnent des éléments d’explication et ont vocation à être supprimés lors de la diffusion de ce support :</a:t>
            </a:r>
          </a:p>
        </p:txBody>
      </p:sp>
      <p:sp>
        <p:nvSpPr>
          <p:cNvPr id="34" name="TextBox 33">
            <a:extLst>
              <a:ext uri="{FF2B5EF4-FFF2-40B4-BE49-F238E27FC236}">
                <a16:creationId xmlns:a16="http://schemas.microsoft.com/office/drawing/2014/main" id="{20CE6730-B3F2-46D6-B337-CB1BBB50B199}"/>
              </a:ext>
            </a:extLst>
          </p:cNvPr>
          <p:cNvSpPr txBox="1">
            <a:spLocks/>
          </p:cNvSpPr>
          <p:nvPr/>
        </p:nvSpPr>
        <p:spPr>
          <a:xfrm>
            <a:off x="3906580" y="4674445"/>
            <a:ext cx="8676766" cy="1068965"/>
          </a:xfrm>
          <a:prstGeom prst="roundRect">
            <a:avLst/>
          </a:prstGeom>
          <a:noFill/>
          <a:ln w="12700">
            <a:noFill/>
            <a:prstDash val="dashDot"/>
          </a:ln>
        </p:spPr>
        <p:txBody>
          <a:bodyPr vert="horz" wrap="square" lIns="91440" tIns="360000" rIns="91440" bIns="45720" rtlCol="0" anchor="ctr" anchorCtr="0">
            <a:noAutofit/>
          </a:bodyPr>
          <a:lstStyle/>
          <a:p>
            <a:pPr algn="ctr"/>
            <a:r>
              <a:rPr lang="fr-FR" sz="2000" b="1">
                <a:latin typeface="Marianne" panose="020B0604020202020204"/>
              </a:rPr>
              <a:t>Les zones surlignées en jaune accompagnées de cette icône sont des champs à modifier par vos soins :</a:t>
            </a:r>
          </a:p>
          <a:p>
            <a:pPr algn="ctr"/>
            <a:endParaRPr lang="fr-FR" sz="2000" b="1">
              <a:latin typeface="Marianne" panose="020B0604020202020204"/>
            </a:endParaRPr>
          </a:p>
        </p:txBody>
      </p:sp>
      <p:sp>
        <p:nvSpPr>
          <p:cNvPr id="35" name="TextBox 34">
            <a:extLst>
              <a:ext uri="{FF2B5EF4-FFF2-40B4-BE49-F238E27FC236}">
                <a16:creationId xmlns:a16="http://schemas.microsoft.com/office/drawing/2014/main" id="{8BFBE320-3006-4870-95E8-91AD5AEC8FA3}"/>
              </a:ext>
            </a:extLst>
          </p:cNvPr>
          <p:cNvSpPr txBox="1">
            <a:spLocks/>
          </p:cNvSpPr>
          <p:nvPr/>
        </p:nvSpPr>
        <p:spPr>
          <a:xfrm>
            <a:off x="3906580" y="5936608"/>
            <a:ext cx="8676766" cy="609601"/>
          </a:xfrm>
          <a:prstGeom prst="roundRect">
            <a:avLst/>
          </a:prstGeom>
          <a:noFill/>
          <a:ln w="12700">
            <a:noFill/>
            <a:prstDash val="dashDot"/>
          </a:ln>
        </p:spPr>
        <p:txBody>
          <a:bodyPr vert="horz" wrap="square" lIns="91440" tIns="360000" rIns="91440" bIns="45720" rtlCol="0" anchor="ctr" anchorCtr="0">
            <a:noAutofit/>
          </a:bodyPr>
          <a:lstStyle/>
          <a:p>
            <a:pPr algn="ctr"/>
            <a:r>
              <a:rPr lang="fr-FR" sz="2000" b="1">
                <a:highlight>
                  <a:srgbClr val="FFFF00"/>
                </a:highlight>
                <a:latin typeface="Marianne" panose="020B0604020202020204"/>
              </a:rPr>
              <a:t>Champs à modifier</a:t>
            </a:r>
          </a:p>
          <a:p>
            <a:pPr algn="ctr"/>
            <a:endParaRPr lang="fr-FR" sz="2000" b="1">
              <a:highlight>
                <a:srgbClr val="FFFF00"/>
              </a:highlight>
              <a:latin typeface="Marianne" panose="020B0604020202020204"/>
            </a:endParaRPr>
          </a:p>
        </p:txBody>
      </p:sp>
      <p:pic>
        <p:nvPicPr>
          <p:cNvPr id="1026" name="Picture 2" descr="Pencil ">
            <a:extLst>
              <a:ext uri="{FF2B5EF4-FFF2-40B4-BE49-F238E27FC236}">
                <a16:creationId xmlns:a16="http://schemas.microsoft.com/office/drawing/2014/main" id="{C0CA245F-4AA9-4C98-8DE4-5342005052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8160" y="5936608"/>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37" name="object 14">
            <a:extLst>
              <a:ext uri="{FF2B5EF4-FFF2-40B4-BE49-F238E27FC236}">
                <a16:creationId xmlns:a16="http://schemas.microsoft.com/office/drawing/2014/main" id="{98767E6D-E4C5-4297-8AD6-E844E978527F}"/>
              </a:ext>
            </a:extLst>
          </p:cNvPr>
          <p:cNvSpPr txBox="1">
            <a:spLocks/>
          </p:cNvSpPr>
          <p:nvPr/>
        </p:nvSpPr>
        <p:spPr>
          <a:xfrm>
            <a:off x="1698166" y="7473783"/>
            <a:ext cx="12873212" cy="384078"/>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pPr>
            <a:r>
              <a:rPr lang="fr-FR" sz="2400" kern="0" spc="-75">
                <a:solidFill>
                  <a:srgbClr val="2C3176"/>
                </a:solidFill>
                <a:latin typeface="Marianne ExtraBold" charset="0"/>
                <a:ea typeface="Marianne ExtraBold" charset="0"/>
                <a:cs typeface="Marianne ExtraBold" charset="0"/>
              </a:rPr>
              <a:t>Cette page est à supprimer une fois la préparation de la présentation terminée</a:t>
            </a:r>
          </a:p>
        </p:txBody>
      </p:sp>
      <p:pic>
        <p:nvPicPr>
          <p:cNvPr id="1028" name="Picture 4" descr="Attention ">
            <a:extLst>
              <a:ext uri="{FF2B5EF4-FFF2-40B4-BE49-F238E27FC236}">
                <a16:creationId xmlns:a16="http://schemas.microsoft.com/office/drawing/2014/main" id="{5630D6E6-EB35-4200-8D6F-90E6CEABC6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4387" y="7397706"/>
            <a:ext cx="551353" cy="53622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Attention ">
            <a:extLst>
              <a:ext uri="{FF2B5EF4-FFF2-40B4-BE49-F238E27FC236}">
                <a16:creationId xmlns:a16="http://schemas.microsoft.com/office/drawing/2014/main" id="{717127CC-A97B-423D-BECF-B67902C9A5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46084" y="7416424"/>
            <a:ext cx="551353" cy="536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113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5494D42F-FE63-46E1-A06C-4470DB2476D6}"/>
              </a:ext>
            </a:extLst>
          </p:cNvPr>
          <p:cNvSpPr/>
          <p:nvPr/>
        </p:nvSpPr>
        <p:spPr>
          <a:xfrm>
            <a:off x="3506973" y="1259632"/>
            <a:ext cx="3540907" cy="906048"/>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Objectif</a:t>
            </a:r>
          </a:p>
        </p:txBody>
      </p:sp>
      <p:sp>
        <p:nvSpPr>
          <p:cNvPr id="24" name="Rectangle: Rounded Corners 23">
            <a:extLst>
              <a:ext uri="{FF2B5EF4-FFF2-40B4-BE49-F238E27FC236}">
                <a16:creationId xmlns:a16="http://schemas.microsoft.com/office/drawing/2014/main" id="{1B2D949F-75BE-4542-AAD8-9D92267F64C5}"/>
              </a:ext>
            </a:extLst>
          </p:cNvPr>
          <p:cNvSpPr/>
          <p:nvPr/>
        </p:nvSpPr>
        <p:spPr>
          <a:xfrm>
            <a:off x="7388218" y="1259632"/>
            <a:ext cx="3540907" cy="906048"/>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Parties prenantes</a:t>
            </a:r>
          </a:p>
        </p:txBody>
      </p:sp>
      <p:sp>
        <p:nvSpPr>
          <p:cNvPr id="25" name="Rectangle: Rounded Corners 24">
            <a:extLst>
              <a:ext uri="{FF2B5EF4-FFF2-40B4-BE49-F238E27FC236}">
                <a16:creationId xmlns:a16="http://schemas.microsoft.com/office/drawing/2014/main" id="{3AF278D3-1C06-4D36-9D6D-B7056EB0B594}"/>
              </a:ext>
            </a:extLst>
          </p:cNvPr>
          <p:cNvSpPr/>
          <p:nvPr/>
        </p:nvSpPr>
        <p:spPr>
          <a:xfrm>
            <a:off x="11202278" y="1259632"/>
            <a:ext cx="3540907" cy="906048"/>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Fréquence</a:t>
            </a:r>
          </a:p>
        </p:txBody>
      </p:sp>
      <p:sp>
        <p:nvSpPr>
          <p:cNvPr id="234" name="object 14">
            <a:extLst>
              <a:ext uri="{FF2B5EF4-FFF2-40B4-BE49-F238E27FC236}">
                <a16:creationId xmlns:a16="http://schemas.microsoft.com/office/drawing/2014/main" id="{E80AA2CA-2C12-4D51-81DB-CC7EBA862E8E}"/>
              </a:ext>
            </a:extLst>
          </p:cNvPr>
          <p:cNvSpPr txBox="1">
            <a:spLocks/>
          </p:cNvSpPr>
          <p:nvPr/>
        </p:nvSpPr>
        <p:spPr>
          <a:xfrm>
            <a:off x="1921710" y="304529"/>
            <a:ext cx="12613830"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Gouvernance</a:t>
            </a:r>
          </a:p>
        </p:txBody>
      </p:sp>
      <p:sp>
        <p:nvSpPr>
          <p:cNvPr id="2" name="Rectangle 1">
            <a:extLst>
              <a:ext uri="{FF2B5EF4-FFF2-40B4-BE49-F238E27FC236}">
                <a16:creationId xmlns:a16="http://schemas.microsoft.com/office/drawing/2014/main" id="{C36902EE-D2D8-4DAA-9BDA-8997E4E75C85}"/>
              </a:ext>
            </a:extLst>
          </p:cNvPr>
          <p:cNvSpPr/>
          <p:nvPr/>
        </p:nvSpPr>
        <p:spPr>
          <a:xfrm>
            <a:off x="3595232" y="4479286"/>
            <a:ext cx="3356500"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Piloter l’avancement et mettre à jour la feuille de route</a:t>
            </a:r>
          </a:p>
        </p:txBody>
      </p:sp>
      <p:sp>
        <p:nvSpPr>
          <p:cNvPr id="5" name="Rectangle 4">
            <a:extLst>
              <a:ext uri="{FF2B5EF4-FFF2-40B4-BE49-F238E27FC236}">
                <a16:creationId xmlns:a16="http://schemas.microsoft.com/office/drawing/2014/main" id="{90E4D42A-0C33-470A-895C-C310B3E554B8}"/>
              </a:ext>
            </a:extLst>
          </p:cNvPr>
          <p:cNvSpPr/>
          <p:nvPr/>
        </p:nvSpPr>
        <p:spPr>
          <a:xfrm>
            <a:off x="3584695" y="2436149"/>
            <a:ext cx="3377575"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Echanger sur les orientations stratégiques du programme : besoins de budgets, attribution de ressources complémentaires, adhérences avec d’autres programmes et les risques remontés…</a:t>
            </a:r>
          </a:p>
        </p:txBody>
      </p:sp>
      <p:sp>
        <p:nvSpPr>
          <p:cNvPr id="6" name="Rectangle 5">
            <a:extLst>
              <a:ext uri="{FF2B5EF4-FFF2-40B4-BE49-F238E27FC236}">
                <a16:creationId xmlns:a16="http://schemas.microsoft.com/office/drawing/2014/main" id="{975CAB7C-D68B-44A0-94D2-C42059D981C3}"/>
              </a:ext>
            </a:extLst>
          </p:cNvPr>
          <p:cNvSpPr/>
          <p:nvPr/>
        </p:nvSpPr>
        <p:spPr>
          <a:xfrm>
            <a:off x="3595232" y="6522423"/>
            <a:ext cx="3356500"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Assurer l’avancement des plans d’action de chaque levier </a:t>
            </a:r>
          </a:p>
        </p:txBody>
      </p:sp>
      <p:sp>
        <p:nvSpPr>
          <p:cNvPr id="3" name="Rectangle: Rounded Corners 2">
            <a:extLst>
              <a:ext uri="{FF2B5EF4-FFF2-40B4-BE49-F238E27FC236}">
                <a16:creationId xmlns:a16="http://schemas.microsoft.com/office/drawing/2014/main" id="{6686F60B-94BB-447E-9865-F19867E6F443}"/>
              </a:ext>
            </a:extLst>
          </p:cNvPr>
          <p:cNvSpPr/>
          <p:nvPr/>
        </p:nvSpPr>
        <p:spPr>
          <a:xfrm>
            <a:off x="1331358" y="6756423"/>
            <a:ext cx="2029826" cy="1188000"/>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Opérationnel</a:t>
            </a:r>
          </a:p>
        </p:txBody>
      </p:sp>
      <p:sp>
        <p:nvSpPr>
          <p:cNvPr id="8" name="Rectangle: Rounded Corners 7">
            <a:extLst>
              <a:ext uri="{FF2B5EF4-FFF2-40B4-BE49-F238E27FC236}">
                <a16:creationId xmlns:a16="http://schemas.microsoft.com/office/drawing/2014/main" id="{4C3FE238-EDD9-44F0-8F72-243E9C651E67}"/>
              </a:ext>
            </a:extLst>
          </p:cNvPr>
          <p:cNvSpPr/>
          <p:nvPr/>
        </p:nvSpPr>
        <p:spPr>
          <a:xfrm>
            <a:off x="1331358" y="2670149"/>
            <a:ext cx="2029826" cy="1188000"/>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Stratégique</a:t>
            </a:r>
          </a:p>
        </p:txBody>
      </p:sp>
      <p:sp>
        <p:nvSpPr>
          <p:cNvPr id="9" name="Rectangle: Rounded Corners 8">
            <a:extLst>
              <a:ext uri="{FF2B5EF4-FFF2-40B4-BE49-F238E27FC236}">
                <a16:creationId xmlns:a16="http://schemas.microsoft.com/office/drawing/2014/main" id="{17E43B71-C090-45F9-A3B9-7BE089155A0C}"/>
              </a:ext>
            </a:extLst>
          </p:cNvPr>
          <p:cNvSpPr/>
          <p:nvPr/>
        </p:nvSpPr>
        <p:spPr>
          <a:xfrm>
            <a:off x="1331358" y="4713286"/>
            <a:ext cx="2029826" cy="1188000"/>
          </a:xfrm>
          <a:prstGeom prst="roundRect">
            <a:avLst/>
          </a:prstGeom>
          <a:solidFill>
            <a:schemeClr val="accent5">
              <a:lumMod val="20000"/>
              <a:lumOff val="80000"/>
            </a:schemeClr>
          </a:solidFill>
        </p:spPr>
        <p:txBody>
          <a:bodyPr wrap="square" anchor="ctr" anchorCtr="0">
            <a:noAutofit/>
          </a:bodyPr>
          <a:lstStyle/>
          <a:p>
            <a:pPr algn="ctr">
              <a:spcBef>
                <a:spcPts val="600"/>
              </a:spcBef>
            </a:pPr>
            <a:r>
              <a:rPr lang="fr-FR" sz="2000" b="1">
                <a:solidFill>
                  <a:srgbClr val="383C7E"/>
                </a:solidFill>
                <a:latin typeface="Marianne" panose="020B0604020202020204" charset="0"/>
              </a:rPr>
              <a:t>Pilotage</a:t>
            </a:r>
          </a:p>
        </p:txBody>
      </p:sp>
      <p:pic>
        <p:nvPicPr>
          <p:cNvPr id="1026" name="Picture 2" descr="Calendar ">
            <a:extLst>
              <a:ext uri="{FF2B5EF4-FFF2-40B4-BE49-F238E27FC236}">
                <a16:creationId xmlns:a16="http://schemas.microsoft.com/office/drawing/2014/main" id="{7915E50B-C5EC-4F9C-A322-9326F1E5A9CF}"/>
              </a:ext>
            </a:extLst>
          </p:cNvPr>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368360" y="1427425"/>
            <a:ext cx="570463" cy="5704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eam ">
            <a:extLst>
              <a:ext uri="{FF2B5EF4-FFF2-40B4-BE49-F238E27FC236}">
                <a16:creationId xmlns:a16="http://schemas.microsoft.com/office/drawing/2014/main" id="{70529A1E-B5DB-4ABE-AAE5-125A4CEDBD67}"/>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60075" y="1378305"/>
            <a:ext cx="667925" cy="6679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arget ">
            <a:extLst>
              <a:ext uri="{FF2B5EF4-FFF2-40B4-BE49-F238E27FC236}">
                <a16:creationId xmlns:a16="http://schemas.microsoft.com/office/drawing/2014/main" id="{11B061FD-A4CB-4B32-A1FE-D3E4090648E4}"/>
              </a:ext>
            </a:extLst>
          </p:cNvPr>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618276" y="1436258"/>
            <a:ext cx="552797" cy="552797"/>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E43DC5E3-2C10-4425-BDED-15305850C906}"/>
              </a:ext>
            </a:extLst>
          </p:cNvPr>
          <p:cNvSpPr/>
          <p:nvPr/>
        </p:nvSpPr>
        <p:spPr>
          <a:xfrm>
            <a:off x="7398755" y="4479286"/>
            <a:ext cx="3356500" cy="1656000"/>
          </a:xfrm>
          <a:prstGeom prst="rect">
            <a:avLst/>
          </a:prstGeom>
          <a:solidFill>
            <a:srgbClr val="C7C7C7">
              <a:alpha val="14902"/>
            </a:srgbClr>
          </a:solidFill>
          <a:ln w="19050">
            <a:noFill/>
            <a:prstDash val="dash"/>
          </a:ln>
        </p:spPr>
        <p:txBody>
          <a:bodyPr wrap="square" anchor="ctr">
            <a:noAutofit/>
          </a:bodyPr>
          <a:lstStyle/>
          <a:p>
            <a:pPr marL="285750" indent="-285750">
              <a:buFont typeface="Arial" panose="020B0604020202020204" pitchFamily="34" charset="0"/>
              <a:buChar char="•"/>
            </a:pPr>
            <a:endParaRPr lang="fr-FR" sz="1600" b="1">
              <a:solidFill>
                <a:srgbClr val="274084"/>
              </a:solidFill>
              <a:latin typeface="Marianne" panose="020B0604020202020204" charset="0"/>
            </a:endParaRPr>
          </a:p>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Référent du programme</a:t>
            </a:r>
          </a:p>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Responsables des services (collectivement)</a:t>
            </a:r>
          </a:p>
          <a:p>
            <a:pPr marL="285750" indent="-285750">
              <a:buFont typeface="Arial" panose="020B0604020202020204" pitchFamily="34" charset="0"/>
              <a:buChar char="•"/>
            </a:pPr>
            <a:endParaRPr lang="fr-FR" sz="1600" b="1">
              <a:solidFill>
                <a:srgbClr val="274084"/>
              </a:solidFill>
              <a:latin typeface="Marianne" panose="020B0604020202020204" charset="0"/>
            </a:endParaRPr>
          </a:p>
        </p:txBody>
      </p:sp>
      <p:sp>
        <p:nvSpPr>
          <p:cNvPr id="17" name="Rectangle 16">
            <a:extLst>
              <a:ext uri="{FF2B5EF4-FFF2-40B4-BE49-F238E27FC236}">
                <a16:creationId xmlns:a16="http://schemas.microsoft.com/office/drawing/2014/main" id="{7E5EE3CF-7842-4D65-B6E2-A9C7BA446DA4}"/>
              </a:ext>
            </a:extLst>
          </p:cNvPr>
          <p:cNvSpPr/>
          <p:nvPr/>
        </p:nvSpPr>
        <p:spPr>
          <a:xfrm>
            <a:off x="11202278" y="4479286"/>
            <a:ext cx="3356500"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Trimestriel</a:t>
            </a:r>
          </a:p>
        </p:txBody>
      </p:sp>
      <p:sp>
        <p:nvSpPr>
          <p:cNvPr id="18" name="Rectangle 17">
            <a:extLst>
              <a:ext uri="{FF2B5EF4-FFF2-40B4-BE49-F238E27FC236}">
                <a16:creationId xmlns:a16="http://schemas.microsoft.com/office/drawing/2014/main" id="{7E0F5B79-4724-45C7-A09D-CCB46E948F61}"/>
              </a:ext>
            </a:extLst>
          </p:cNvPr>
          <p:cNvSpPr/>
          <p:nvPr/>
        </p:nvSpPr>
        <p:spPr>
          <a:xfrm>
            <a:off x="7398755" y="6522423"/>
            <a:ext cx="3356500" cy="1656000"/>
          </a:xfrm>
          <a:prstGeom prst="rect">
            <a:avLst/>
          </a:prstGeom>
          <a:solidFill>
            <a:srgbClr val="C7C7C7">
              <a:alpha val="14902"/>
            </a:srgbClr>
          </a:solidFill>
          <a:ln w="19050">
            <a:noFill/>
            <a:prstDash val="dash"/>
          </a:ln>
        </p:spPr>
        <p:txBody>
          <a:bodyPr wrap="square" anchor="ctr">
            <a:noAutofit/>
          </a:bodyPr>
          <a:lstStyle/>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Référent du programme</a:t>
            </a:r>
          </a:p>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Responsables des services (individuellement)</a:t>
            </a:r>
          </a:p>
        </p:txBody>
      </p:sp>
      <p:sp>
        <p:nvSpPr>
          <p:cNvPr id="19" name="Rectangle 18">
            <a:extLst>
              <a:ext uri="{FF2B5EF4-FFF2-40B4-BE49-F238E27FC236}">
                <a16:creationId xmlns:a16="http://schemas.microsoft.com/office/drawing/2014/main" id="{8EE88088-92C5-4970-929B-C732652B7FA0}"/>
              </a:ext>
            </a:extLst>
          </p:cNvPr>
          <p:cNvSpPr/>
          <p:nvPr/>
        </p:nvSpPr>
        <p:spPr>
          <a:xfrm>
            <a:off x="11202278" y="6522423"/>
            <a:ext cx="3356500"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Mensuel</a:t>
            </a:r>
          </a:p>
        </p:txBody>
      </p:sp>
      <p:sp>
        <p:nvSpPr>
          <p:cNvPr id="20" name="Rectangle 19">
            <a:extLst>
              <a:ext uri="{FF2B5EF4-FFF2-40B4-BE49-F238E27FC236}">
                <a16:creationId xmlns:a16="http://schemas.microsoft.com/office/drawing/2014/main" id="{4FA7BB86-CD39-467F-980D-E77F02E4BBA3}"/>
              </a:ext>
            </a:extLst>
          </p:cNvPr>
          <p:cNvSpPr/>
          <p:nvPr/>
        </p:nvSpPr>
        <p:spPr>
          <a:xfrm>
            <a:off x="11191741" y="2436149"/>
            <a:ext cx="3377575" cy="1656000"/>
          </a:xfrm>
          <a:prstGeom prst="rect">
            <a:avLst/>
          </a:prstGeom>
          <a:solidFill>
            <a:srgbClr val="C7C7C7">
              <a:alpha val="14902"/>
            </a:srgbClr>
          </a:solidFill>
          <a:ln w="19050">
            <a:noFill/>
            <a:prstDash val="dash"/>
          </a:ln>
        </p:spPr>
        <p:txBody>
          <a:bodyPr wrap="square" anchor="ctr">
            <a:noAutofit/>
          </a:bodyPr>
          <a:lstStyle/>
          <a:p>
            <a:pPr algn="ctr"/>
            <a:r>
              <a:rPr lang="fr-FR" sz="1600" b="1">
                <a:solidFill>
                  <a:srgbClr val="274084"/>
                </a:solidFill>
                <a:highlight>
                  <a:srgbClr val="FFFF00"/>
                </a:highlight>
                <a:latin typeface="Marianne" panose="020B0604020202020204" charset="0"/>
              </a:rPr>
              <a:t>Semestriel</a:t>
            </a:r>
          </a:p>
        </p:txBody>
      </p:sp>
      <p:sp>
        <p:nvSpPr>
          <p:cNvPr id="21" name="Rectangle 20">
            <a:extLst>
              <a:ext uri="{FF2B5EF4-FFF2-40B4-BE49-F238E27FC236}">
                <a16:creationId xmlns:a16="http://schemas.microsoft.com/office/drawing/2014/main" id="{7E04BD91-C885-43EB-B5E2-40AC9BD596F2}"/>
              </a:ext>
            </a:extLst>
          </p:cNvPr>
          <p:cNvSpPr/>
          <p:nvPr/>
        </p:nvSpPr>
        <p:spPr>
          <a:xfrm>
            <a:off x="7388218" y="2436149"/>
            <a:ext cx="3377575" cy="1656000"/>
          </a:xfrm>
          <a:prstGeom prst="rect">
            <a:avLst/>
          </a:prstGeom>
          <a:solidFill>
            <a:srgbClr val="C7C7C7">
              <a:alpha val="14902"/>
            </a:srgbClr>
          </a:solidFill>
          <a:ln w="19050">
            <a:noFill/>
            <a:prstDash val="dash"/>
          </a:ln>
        </p:spPr>
        <p:txBody>
          <a:bodyPr wrap="square" anchor="ctr">
            <a:noAutofit/>
          </a:bodyPr>
          <a:lstStyle/>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Elu(s)</a:t>
            </a:r>
          </a:p>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Direction générale</a:t>
            </a:r>
          </a:p>
          <a:p>
            <a:pPr marL="285750" indent="-285750">
              <a:buFont typeface="Arial" panose="020B0604020202020204" pitchFamily="34" charset="0"/>
              <a:buChar char="•"/>
            </a:pPr>
            <a:r>
              <a:rPr lang="fr-FR" sz="1600" b="1">
                <a:solidFill>
                  <a:srgbClr val="274084"/>
                </a:solidFill>
                <a:highlight>
                  <a:srgbClr val="FFFF00"/>
                </a:highlight>
                <a:latin typeface="Marianne" panose="020B0604020202020204" charset="0"/>
              </a:rPr>
              <a:t>Référent du programme</a:t>
            </a:r>
          </a:p>
        </p:txBody>
      </p:sp>
      <p:sp>
        <p:nvSpPr>
          <p:cNvPr id="30" name="TextBox 29">
            <a:extLst>
              <a:ext uri="{FF2B5EF4-FFF2-40B4-BE49-F238E27FC236}">
                <a16:creationId xmlns:a16="http://schemas.microsoft.com/office/drawing/2014/main" id="{FF5B0D82-4C2A-4399-BCEA-33AE50000AB1}"/>
              </a:ext>
            </a:extLst>
          </p:cNvPr>
          <p:cNvSpPr txBox="1">
            <a:spLocks/>
          </p:cNvSpPr>
          <p:nvPr/>
        </p:nvSpPr>
        <p:spPr>
          <a:xfrm>
            <a:off x="3298140" y="8377845"/>
            <a:ext cx="9860969" cy="615553"/>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pPr algn="ctr"/>
            <a:r>
              <a:rPr lang="fr-FR" sz="1400" b="1" i="1">
                <a:latin typeface="Marianne" panose="020B0604020202020204"/>
              </a:rPr>
              <a:t>La fréquence des instances de gouvernance est modulable selon les besoins de la collectivité</a:t>
            </a:r>
          </a:p>
          <a:p>
            <a:pPr algn="ctr"/>
            <a:endParaRPr lang="fr-FR" sz="1400" b="1" i="1">
              <a:latin typeface="Marianne" panose="020B0604020202020204"/>
            </a:endParaRPr>
          </a:p>
        </p:txBody>
      </p:sp>
      <p:pic>
        <p:nvPicPr>
          <p:cNvPr id="26" name="Picture 2" descr="Pencil ">
            <a:extLst>
              <a:ext uri="{FF2B5EF4-FFF2-40B4-BE49-F238E27FC236}">
                <a16:creationId xmlns:a16="http://schemas.microsoft.com/office/drawing/2014/main" id="{436F74DE-C1C4-4F72-87A8-4A1AB56AEE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96752" y="2843808"/>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 3">
            <a:extLst>
              <a:ext uri="{FF2B5EF4-FFF2-40B4-BE49-F238E27FC236}">
                <a16:creationId xmlns:a16="http://schemas.microsoft.com/office/drawing/2014/main" id="{E39B26F4-A91D-DDDD-11D3-228FE876DCB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452453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36" name="object 14">
            <a:extLst>
              <a:ext uri="{FF2B5EF4-FFF2-40B4-BE49-F238E27FC236}">
                <a16:creationId xmlns:a16="http://schemas.microsoft.com/office/drawing/2014/main" id="{08C2AE7C-AE63-4F71-A978-D1452896F3ED}"/>
              </a:ext>
            </a:extLst>
          </p:cNvPr>
          <p:cNvSpPr txBox="1">
            <a:spLocks/>
          </p:cNvSpPr>
          <p:nvPr/>
        </p:nvSpPr>
        <p:spPr>
          <a:xfrm>
            <a:off x="1663500" y="323528"/>
            <a:ext cx="12873212"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Indicateurs de suivi</a:t>
            </a:r>
          </a:p>
        </p:txBody>
      </p:sp>
      <p:graphicFrame>
        <p:nvGraphicFramePr>
          <p:cNvPr id="28" name="Table 4">
            <a:extLst>
              <a:ext uri="{FF2B5EF4-FFF2-40B4-BE49-F238E27FC236}">
                <a16:creationId xmlns:a16="http://schemas.microsoft.com/office/drawing/2014/main" id="{1EEC3D31-7F4E-407E-BD0A-D86FF4A7611C}"/>
              </a:ext>
            </a:extLst>
          </p:cNvPr>
          <p:cNvGraphicFramePr>
            <a:graphicFrameLocks noGrp="1"/>
          </p:cNvGraphicFramePr>
          <p:nvPr>
            <p:extLst>
              <p:ext uri="{D42A27DB-BD31-4B8C-83A1-F6EECF244321}">
                <p14:modId xmlns:p14="http://schemas.microsoft.com/office/powerpoint/2010/main" val="323154659"/>
              </p:ext>
            </p:extLst>
          </p:nvPr>
        </p:nvGraphicFramePr>
        <p:xfrm>
          <a:off x="532434" y="1763688"/>
          <a:ext cx="15267012" cy="6932507"/>
        </p:xfrm>
        <a:graphic>
          <a:graphicData uri="http://schemas.openxmlformats.org/drawingml/2006/table">
            <a:tbl>
              <a:tblPr firstRow="1" bandRow="1">
                <a:tableStyleId>{7DF18680-E054-41AD-8BC1-D1AEF772440D}</a:tableStyleId>
              </a:tblPr>
              <a:tblGrid>
                <a:gridCol w="2256862">
                  <a:extLst>
                    <a:ext uri="{9D8B030D-6E8A-4147-A177-3AD203B41FA5}">
                      <a16:colId xmlns:a16="http://schemas.microsoft.com/office/drawing/2014/main" val="2864885415"/>
                    </a:ext>
                  </a:extLst>
                </a:gridCol>
                <a:gridCol w="4386738">
                  <a:extLst>
                    <a:ext uri="{9D8B030D-6E8A-4147-A177-3AD203B41FA5}">
                      <a16:colId xmlns:a16="http://schemas.microsoft.com/office/drawing/2014/main" val="1891257450"/>
                    </a:ext>
                  </a:extLst>
                </a:gridCol>
                <a:gridCol w="1231916">
                  <a:extLst>
                    <a:ext uri="{9D8B030D-6E8A-4147-A177-3AD203B41FA5}">
                      <a16:colId xmlns:a16="http://schemas.microsoft.com/office/drawing/2014/main" val="279666862"/>
                    </a:ext>
                  </a:extLst>
                </a:gridCol>
                <a:gridCol w="1231916">
                  <a:extLst>
                    <a:ext uri="{9D8B030D-6E8A-4147-A177-3AD203B41FA5}">
                      <a16:colId xmlns:a16="http://schemas.microsoft.com/office/drawing/2014/main" val="713456684"/>
                    </a:ext>
                  </a:extLst>
                </a:gridCol>
                <a:gridCol w="1231916">
                  <a:extLst>
                    <a:ext uri="{9D8B030D-6E8A-4147-A177-3AD203B41FA5}">
                      <a16:colId xmlns:a16="http://schemas.microsoft.com/office/drawing/2014/main" val="1662536222"/>
                    </a:ext>
                  </a:extLst>
                </a:gridCol>
                <a:gridCol w="1231916">
                  <a:extLst>
                    <a:ext uri="{9D8B030D-6E8A-4147-A177-3AD203B41FA5}">
                      <a16:colId xmlns:a16="http://schemas.microsoft.com/office/drawing/2014/main" val="808036232"/>
                    </a:ext>
                  </a:extLst>
                </a:gridCol>
                <a:gridCol w="1231916">
                  <a:extLst>
                    <a:ext uri="{9D8B030D-6E8A-4147-A177-3AD203B41FA5}">
                      <a16:colId xmlns:a16="http://schemas.microsoft.com/office/drawing/2014/main" val="3984915619"/>
                    </a:ext>
                  </a:extLst>
                </a:gridCol>
                <a:gridCol w="1231916">
                  <a:extLst>
                    <a:ext uri="{9D8B030D-6E8A-4147-A177-3AD203B41FA5}">
                      <a16:colId xmlns:a16="http://schemas.microsoft.com/office/drawing/2014/main" val="2282691127"/>
                    </a:ext>
                  </a:extLst>
                </a:gridCol>
                <a:gridCol w="1231916">
                  <a:extLst>
                    <a:ext uri="{9D8B030D-6E8A-4147-A177-3AD203B41FA5}">
                      <a16:colId xmlns:a16="http://schemas.microsoft.com/office/drawing/2014/main" val="1154530488"/>
                    </a:ext>
                  </a:extLst>
                </a:gridCol>
              </a:tblGrid>
              <a:tr h="541365">
                <a:tc>
                  <a:txBody>
                    <a:bodyPr/>
                    <a:lstStyle/>
                    <a:p>
                      <a:pPr algn="ctr"/>
                      <a:r>
                        <a:rPr lang="fr-FR" sz="1600"/>
                        <a:t>Dimension</a:t>
                      </a:r>
                    </a:p>
                  </a:txBody>
                  <a:tcPr anchor="ctr">
                    <a:solidFill>
                      <a:srgbClr val="274084"/>
                    </a:solidFill>
                  </a:tcPr>
                </a:tc>
                <a:tc>
                  <a:txBody>
                    <a:bodyPr/>
                    <a:lstStyle/>
                    <a:p>
                      <a:pPr algn="ctr"/>
                      <a:r>
                        <a:rPr lang="fr-FR" sz="1600"/>
                        <a:t>Indicateur</a:t>
                      </a:r>
                    </a:p>
                  </a:txBody>
                  <a:tcPr anchor="ctr">
                    <a:lnR w="38100" cap="flat" cmpd="sng" algn="ctr">
                      <a:solidFill>
                        <a:schemeClr val="bg1"/>
                      </a:solidFill>
                      <a:prstDash val="solid"/>
                      <a:round/>
                      <a:headEnd type="none" w="med" len="med"/>
                      <a:tailEnd type="none" w="med" len="med"/>
                    </a:lnR>
                    <a:solidFill>
                      <a:srgbClr val="274084"/>
                    </a:solidFill>
                  </a:tcPr>
                </a:tc>
                <a:tc>
                  <a:txBody>
                    <a:bodyPr/>
                    <a:lstStyle/>
                    <a:p>
                      <a:pPr algn="ctr"/>
                      <a:r>
                        <a:rPr lang="fr-FR" sz="1600" b="1"/>
                        <a:t>Valeur actuelle</a:t>
                      </a:r>
                    </a:p>
                  </a:txBody>
                  <a:tcPr anchor="ctr">
                    <a:lnL w="38100" cap="flat" cmpd="sng" algn="ctr">
                      <a:solidFill>
                        <a:schemeClr val="bg1"/>
                      </a:solidFill>
                      <a:prstDash val="solid"/>
                      <a:round/>
                      <a:headEnd type="none" w="med" len="med"/>
                      <a:tailEnd type="none" w="med" len="med"/>
                    </a:lnL>
                    <a:solidFill>
                      <a:srgbClr val="274084"/>
                    </a:solidFill>
                  </a:tcPr>
                </a:tc>
                <a:tc>
                  <a:txBody>
                    <a:bodyPr/>
                    <a:lstStyle/>
                    <a:p>
                      <a:pPr algn="ctr"/>
                      <a:r>
                        <a:rPr lang="fr-FR" sz="1600"/>
                        <a:t>S1 2023</a:t>
                      </a:r>
                    </a:p>
                  </a:txBody>
                  <a:tcPr anchor="ctr">
                    <a:solidFill>
                      <a:srgbClr val="274084"/>
                    </a:solidFill>
                  </a:tcPr>
                </a:tc>
                <a:tc>
                  <a:txBody>
                    <a:bodyPr/>
                    <a:lstStyle/>
                    <a:p>
                      <a:pPr algn="ctr"/>
                      <a:r>
                        <a:rPr lang="fr-FR" sz="1600"/>
                        <a:t>S2 2023</a:t>
                      </a:r>
                    </a:p>
                  </a:txBody>
                  <a:tcPr anchor="ctr">
                    <a:solidFill>
                      <a:srgbClr val="274084"/>
                    </a:solidFill>
                  </a:tcPr>
                </a:tc>
                <a:tc>
                  <a:txBody>
                    <a:bodyPr/>
                    <a:lstStyle/>
                    <a:p>
                      <a:pPr algn="ctr"/>
                      <a:r>
                        <a:rPr lang="fr-FR" sz="1600"/>
                        <a:t>S1 2024</a:t>
                      </a:r>
                    </a:p>
                  </a:txBody>
                  <a:tcPr anchor="ctr">
                    <a:solidFill>
                      <a:srgbClr val="274084"/>
                    </a:solidFill>
                  </a:tcPr>
                </a:tc>
                <a:tc>
                  <a:txBody>
                    <a:bodyPr/>
                    <a:lstStyle/>
                    <a:p>
                      <a:pPr algn="ctr"/>
                      <a:r>
                        <a:rPr lang="fr-FR" sz="1600"/>
                        <a:t>S2 2024</a:t>
                      </a:r>
                    </a:p>
                  </a:txBody>
                  <a:tcPr anchor="ctr">
                    <a:solidFill>
                      <a:srgbClr val="274084"/>
                    </a:solidFill>
                  </a:tcPr>
                </a:tc>
                <a:tc>
                  <a:txBody>
                    <a:bodyPr/>
                    <a:lstStyle/>
                    <a:p>
                      <a:pPr algn="ctr"/>
                      <a:r>
                        <a:rPr lang="fr-FR" sz="1600"/>
                        <a:t>S1 2025</a:t>
                      </a:r>
                    </a:p>
                  </a:txBody>
                  <a:tcPr anchor="ctr">
                    <a:solidFill>
                      <a:srgbClr val="274084"/>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a:t>S2 2025</a:t>
                      </a:r>
                    </a:p>
                  </a:txBody>
                  <a:tcPr anchor="ctr">
                    <a:solidFill>
                      <a:srgbClr val="274084"/>
                    </a:solidFill>
                  </a:tcPr>
                </a:tc>
                <a:extLst>
                  <a:ext uri="{0D108BD9-81ED-4DB2-BD59-A6C34878D82A}">
                    <a16:rowId xmlns:a16="http://schemas.microsoft.com/office/drawing/2014/main" val="1415032991"/>
                  </a:ext>
                </a:extLst>
              </a:tr>
              <a:tr h="267018">
                <a:tc rowSpan="4">
                  <a:txBody>
                    <a:bodyPr/>
                    <a:lstStyle/>
                    <a:p>
                      <a:pPr algn="ctr"/>
                      <a:r>
                        <a:rPr lang="fr-FR" sz="1600" b="1">
                          <a:solidFill>
                            <a:srgbClr val="00B0F0"/>
                          </a:solidFill>
                          <a:latin typeface="Marianne" panose="020B0604020202020204"/>
                        </a:rPr>
                        <a:t>1. STRATÉGIE ET GOUVERNANCE</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r>
                        <a:rPr lang="fr-FR" sz="1400" i="0">
                          <a:highlight>
                            <a:srgbClr val="FFFF00"/>
                          </a:highlight>
                        </a:rPr>
                        <a:t>Nombre de leviers mis en œuvre </a:t>
                      </a:r>
                    </a:p>
                  </a:txBody>
                  <a:tcPr anchor="ctr">
                    <a:lnR w="38100" cap="flat" cmpd="sng" algn="ctr">
                      <a:solidFill>
                        <a:schemeClr val="bg1"/>
                      </a:solidFill>
                      <a:prstDash val="solid"/>
                      <a:round/>
                      <a:headEnd type="none" w="med" len="med"/>
                      <a:tailEnd type="none" w="med" len="med"/>
                    </a:lnR>
                    <a:solidFill>
                      <a:srgbClr val="ECF1F8"/>
                    </a:solidFill>
                  </a:tcPr>
                </a:tc>
                <a:tc>
                  <a:txBody>
                    <a:bodyPr/>
                    <a:lstStyle/>
                    <a:p>
                      <a:pPr marL="0" indent="0" algn="ctr">
                        <a:buFont typeface="Arial" panose="020B0604020202020204" pitchFamily="34" charset="0"/>
                        <a:buNone/>
                      </a:pPr>
                      <a:r>
                        <a:rPr lang="fr-FR" sz="1400" i="0">
                          <a:highlight>
                            <a:srgbClr val="FFFF00"/>
                          </a:highlight>
                        </a:rPr>
                        <a:t>1</a:t>
                      </a:r>
                    </a:p>
                  </a:txBody>
                  <a:tcPr anchor="ctr">
                    <a:lnL w="38100" cap="flat" cmpd="sng" algn="ctr">
                      <a:solidFill>
                        <a:schemeClr val="bg1"/>
                      </a:solidFill>
                      <a:prstDash val="solid"/>
                      <a:round/>
                      <a:headEnd type="none" w="med" len="med"/>
                      <a:tailEnd type="none" w="med" len="med"/>
                    </a:lnL>
                    <a:solidFill>
                      <a:srgbClr val="ECF1F8"/>
                    </a:solidFill>
                  </a:tcPr>
                </a:tc>
                <a:tc>
                  <a:txBody>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i="0">
                          <a:highlight>
                            <a:srgbClr val="FFFF00"/>
                          </a:highlight>
                        </a:rPr>
                        <a:t>2</a:t>
                      </a:r>
                    </a:p>
                  </a:txBody>
                  <a:tcPr anchor="ctr">
                    <a:solidFill>
                      <a:srgbClr val="ECF1F8"/>
                    </a:solidFill>
                  </a:tcPr>
                </a:tc>
                <a:tc>
                  <a:txBody>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i="0">
                          <a:highlight>
                            <a:srgbClr val="FFFF00"/>
                          </a:highlight>
                        </a:rPr>
                        <a:t>5</a:t>
                      </a:r>
                    </a:p>
                  </a:txBody>
                  <a:tcPr anchor="ctr">
                    <a:solidFill>
                      <a:srgbClr val="ECF1F8"/>
                    </a:solidFill>
                  </a:tcPr>
                </a:tc>
                <a:tc>
                  <a:txBody>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i="0">
                          <a:highlight>
                            <a:srgbClr val="FFFF00"/>
                          </a:highlight>
                        </a:rPr>
                        <a:t>8</a:t>
                      </a:r>
                    </a:p>
                  </a:txBody>
                  <a:tcPr anchor="ctr">
                    <a:solidFill>
                      <a:srgbClr val="ECF1F8"/>
                    </a:solidFill>
                  </a:tcPr>
                </a:tc>
                <a:tc>
                  <a:txBody>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i="0">
                          <a:highlight>
                            <a:srgbClr val="FFFF00"/>
                          </a:highlight>
                        </a:rPr>
                        <a:t>10</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13</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15</a:t>
                      </a:r>
                    </a:p>
                  </a:txBody>
                  <a:tcPr anchor="ctr">
                    <a:solidFill>
                      <a:srgbClr val="ECF1F8"/>
                    </a:solidFill>
                  </a:tcPr>
                </a:tc>
                <a:extLst>
                  <a:ext uri="{0D108BD9-81ED-4DB2-BD59-A6C34878D82A}">
                    <a16:rowId xmlns:a16="http://schemas.microsoft.com/office/drawing/2014/main" val="3209817632"/>
                  </a:ext>
                </a:extLst>
              </a:tr>
              <a:tr h="267018">
                <a:tc vMerge="1">
                  <a:txBody>
                    <a:bodyPr/>
                    <a:lstStyle/>
                    <a:p>
                      <a:endParaRPr lang="en-GB"/>
                    </a:p>
                  </a:txBody>
                  <a:tcPr/>
                </a:tc>
                <a:tc>
                  <a:txBody>
                    <a:bodyPr/>
                    <a:lstStyle/>
                    <a:p>
                      <a:r>
                        <a:rPr lang="fr-FR" sz="1400" i="0">
                          <a:highlight>
                            <a:srgbClr val="FFFF00"/>
                          </a:highlight>
                        </a:rPr>
                        <a:t>Indicateur 2</a:t>
                      </a:r>
                    </a:p>
                  </a:txBody>
                  <a:tcPr anchor="ctr">
                    <a:lnR w="38100" cap="flat" cmpd="sng" algn="ctr">
                      <a:solidFill>
                        <a:schemeClr val="bg1"/>
                      </a:solidFill>
                      <a:prstDash val="solid"/>
                      <a:round/>
                      <a:headEnd type="none" w="med" len="med"/>
                      <a:tailEnd type="none" w="med" len="med"/>
                    </a:ln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L w="38100" cap="flat" cmpd="sng" algn="ctr">
                      <a:solidFill>
                        <a:schemeClr val="bg1"/>
                      </a:solidFill>
                      <a:prstDash val="solid"/>
                      <a:round/>
                      <a:headEnd type="none" w="med" len="med"/>
                      <a:tailEnd type="none" w="med" len="med"/>
                    </a:lnL>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extLst>
                  <a:ext uri="{0D108BD9-81ED-4DB2-BD59-A6C34878D82A}">
                    <a16:rowId xmlns:a16="http://schemas.microsoft.com/office/drawing/2014/main" val="3699922405"/>
                  </a:ext>
                </a:extLst>
              </a:tr>
              <a:tr h="267018">
                <a:tc vMerge="1">
                  <a:txBody>
                    <a:bodyPr/>
                    <a:lstStyle/>
                    <a:p>
                      <a:endParaRPr lang="en-GB"/>
                    </a:p>
                  </a:txBody>
                  <a:tcPr/>
                </a:tc>
                <a:tc>
                  <a:txBody>
                    <a:bodyPr/>
                    <a:lstStyle/>
                    <a:p>
                      <a:r>
                        <a:rPr lang="fr-FR" sz="1400" i="0">
                          <a:highlight>
                            <a:srgbClr val="FFFF00"/>
                          </a:highlight>
                        </a:rPr>
                        <a:t>Indicateur 3</a:t>
                      </a:r>
                    </a:p>
                  </a:txBody>
                  <a:tcPr anchor="ctr">
                    <a:lnR w="38100" cap="flat" cmpd="sng" algn="ctr">
                      <a:solidFill>
                        <a:schemeClr val="bg1"/>
                      </a:solidFill>
                      <a:prstDash val="solid"/>
                      <a:round/>
                      <a:headEnd type="none" w="med" len="med"/>
                      <a:tailEnd type="none" w="med" len="med"/>
                    </a:ln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L w="38100" cap="flat" cmpd="sng" algn="ctr">
                      <a:solidFill>
                        <a:schemeClr val="bg1"/>
                      </a:solidFill>
                      <a:prstDash val="solid"/>
                      <a:round/>
                      <a:headEnd type="none" w="med" len="med"/>
                      <a:tailEnd type="none" w="med" len="med"/>
                    </a:lnL>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solidFill>
                      <a:srgbClr val="ECF1F8"/>
                    </a:solidFill>
                  </a:tcPr>
                </a:tc>
                <a:extLst>
                  <a:ext uri="{0D108BD9-81ED-4DB2-BD59-A6C34878D82A}">
                    <a16:rowId xmlns:a16="http://schemas.microsoft.com/office/drawing/2014/main" val="2215828560"/>
                  </a:ext>
                </a:extLst>
              </a:tr>
              <a:tr h="267018">
                <a:tc vMerge="1">
                  <a:txBody>
                    <a:bodyPr/>
                    <a:lstStyle/>
                    <a:p>
                      <a:endParaRPr lang="en-GB"/>
                    </a:p>
                  </a:txBody>
                  <a:tcPr/>
                </a:tc>
                <a:tc>
                  <a:txBody>
                    <a:bodyPr/>
                    <a:lstStyle/>
                    <a:p>
                      <a:r>
                        <a:rPr lang="fr-FR" sz="1400" i="0">
                          <a:highlight>
                            <a:srgbClr val="FFFF00"/>
                          </a:highlight>
                        </a:rPr>
                        <a:t>Indicateur 4</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r>
                        <a:rPr lang="fr-FR" sz="1400" i="0">
                          <a:highlight>
                            <a:srgbClr val="FFFF00"/>
                          </a:highlight>
                        </a:rPr>
                        <a:t>x</a:t>
                      </a:r>
                    </a:p>
                  </a:txBody>
                  <a:tcPr anchor="ctr">
                    <a:lnB w="38100" cap="flat" cmpd="sng" algn="ctr">
                      <a:solidFill>
                        <a:schemeClr val="bg1"/>
                      </a:solidFill>
                      <a:prstDash val="solid"/>
                      <a:round/>
                      <a:headEnd type="none" w="med" len="med"/>
                      <a:tailEnd type="none" w="med" len="med"/>
                    </a:lnB>
                    <a:solidFill>
                      <a:srgbClr val="ECF1F8"/>
                    </a:solidFill>
                  </a:tcPr>
                </a:tc>
                <a:extLst>
                  <a:ext uri="{0D108BD9-81ED-4DB2-BD59-A6C34878D82A}">
                    <a16:rowId xmlns:a16="http://schemas.microsoft.com/office/drawing/2014/main" val="474353444"/>
                  </a:ext>
                </a:extLst>
              </a:tr>
              <a:tr h="261338">
                <a:tc rowSpan="3">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rgbClr val="ED7D31"/>
                          </a:solidFill>
                          <a:latin typeface="Marianne" panose="020B0604020202020204"/>
                        </a:rPr>
                        <a:t>2. MESURE</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1211628006"/>
                  </a:ext>
                </a:extLst>
              </a:tr>
              <a:tr h="261337">
                <a:tc vMerge="1">
                  <a:txBody>
                    <a:bodyPr/>
                    <a:lstStyle/>
                    <a:p>
                      <a:endParaRPr lang="en-GB"/>
                    </a:p>
                  </a:txBody>
                  <a:tcPr/>
                </a:tc>
                <a:tc>
                  <a:txBody>
                    <a:bodyPr/>
                    <a:lstStyle/>
                    <a:p>
                      <a:endParaRPr lang="fr-FR"/>
                    </a:p>
                  </a:txBody>
                  <a:tcPr anchor="ctr">
                    <a:lnR w="381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solidFill>
                      <a:schemeClr val="accent1">
                        <a:lumMod val="20000"/>
                        <a:lumOff val="80000"/>
                      </a:schemeClr>
                    </a:solidFill>
                  </a:tcPr>
                </a:tc>
                <a:extLst>
                  <a:ext uri="{0D108BD9-81ED-4DB2-BD59-A6C34878D82A}">
                    <a16:rowId xmlns:a16="http://schemas.microsoft.com/office/drawing/2014/main" val="10492269"/>
                  </a:ext>
                </a:extLst>
              </a:tr>
              <a:tr h="261338">
                <a:tc vMerge="1">
                  <a:txBody>
                    <a:bodyPr/>
                    <a:lstStyle/>
                    <a:p>
                      <a:endParaRPr lang="en-GB"/>
                    </a:p>
                  </a:txBody>
                  <a:tcPr/>
                </a:tc>
                <a:tc>
                  <a:txBody>
                    <a:bodyPr/>
                    <a:lstStyle/>
                    <a:p>
                      <a:endParaRPr lang="fr-F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23490532"/>
                  </a:ext>
                </a:extLst>
              </a:tr>
              <a:tr h="392007">
                <a:tc row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rgbClr val="24BB69"/>
                          </a:solidFill>
                          <a:latin typeface="Marianne" panose="020B0604020202020204"/>
                        </a:rPr>
                        <a:t>3. ACHATS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extLst>
                  <a:ext uri="{0D108BD9-81ED-4DB2-BD59-A6C34878D82A}">
                    <a16:rowId xmlns:a16="http://schemas.microsoft.com/office/drawing/2014/main" val="3591265672"/>
                  </a:ext>
                </a:extLst>
              </a:tr>
              <a:tr h="392007">
                <a:tc vMerge="1">
                  <a:txBody>
                    <a:bodyPr/>
                    <a:lstStyle/>
                    <a:p>
                      <a:endParaRPr lang="en-GB"/>
                    </a:p>
                  </a:txBody>
                  <a:tcPr/>
                </a:tc>
                <a:tc>
                  <a:txBody>
                    <a:bodyPr/>
                    <a:lstStyle/>
                    <a:p>
                      <a:endParaRPr lang="fr-F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B w="38100" cap="flat" cmpd="sng" algn="ctr">
                      <a:solidFill>
                        <a:schemeClr val="bg1"/>
                      </a:solidFill>
                      <a:prstDash val="solid"/>
                      <a:round/>
                      <a:headEnd type="none" w="med" len="med"/>
                      <a:tailEnd type="none" w="med" len="med"/>
                    </a:lnB>
                    <a:solidFill>
                      <a:srgbClr val="ECF1F8"/>
                    </a:solidFill>
                  </a:tcPr>
                </a:tc>
                <a:extLst>
                  <a:ext uri="{0D108BD9-81ED-4DB2-BD59-A6C34878D82A}">
                    <a16:rowId xmlns:a16="http://schemas.microsoft.com/office/drawing/2014/main" val="1325156531"/>
                  </a:ext>
                </a:extLst>
              </a:tr>
              <a:tr h="784013">
                <a:tc>
                  <a:txBody>
                    <a:bodyPr/>
                    <a:lstStyle/>
                    <a:p>
                      <a:pPr algn="ctr"/>
                      <a:r>
                        <a:rPr lang="fr-FR" sz="1600" b="1">
                          <a:solidFill>
                            <a:srgbClr val="FFC000"/>
                          </a:solidFill>
                          <a:latin typeface="Marianne" panose="020B0604020202020204"/>
                        </a:rPr>
                        <a:t>4. TRANSFORMATION </a:t>
                      </a:r>
                    </a:p>
                    <a:p>
                      <a:pPr algn="ctr"/>
                      <a:r>
                        <a:rPr lang="fr-FR" sz="1600" b="1">
                          <a:solidFill>
                            <a:srgbClr val="FFC000"/>
                          </a:solidFill>
                          <a:latin typeface="Marianne" panose="020B0604020202020204"/>
                        </a:rPr>
                        <a:t>DE L’IT</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56843662"/>
                  </a:ext>
                </a:extLst>
              </a:tr>
              <a:tr h="784013">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rgbClr val="984807"/>
                          </a:solidFill>
                          <a:latin typeface="Marianne" panose="020B0604020202020204"/>
                        </a:rPr>
                        <a:t>5. DEEE ET ÉCONOMIE CIRCULAIRE</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CF1F8"/>
                    </a:solidFill>
                  </a:tcPr>
                </a:tc>
                <a:extLst>
                  <a:ext uri="{0D108BD9-81ED-4DB2-BD59-A6C34878D82A}">
                    <a16:rowId xmlns:a16="http://schemas.microsoft.com/office/drawing/2014/main" val="3329393768"/>
                  </a:ext>
                </a:extLst>
              </a:tr>
              <a:tr h="784013">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b="1">
                          <a:solidFill>
                            <a:srgbClr val="7030A0"/>
                          </a:solidFill>
                          <a:latin typeface="Marianne" panose="020B0604020202020204"/>
                        </a:rPr>
                        <a:t>6. SENSIBILISATION</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854826"/>
                  </a:ext>
                </a:extLst>
              </a:tr>
              <a:tr h="784013">
                <a:tc>
                  <a:txBody>
                    <a:bodyPr/>
                    <a:lstStyle/>
                    <a:p>
                      <a:pPr algn="ctr"/>
                      <a:r>
                        <a:rPr lang="fr-FR" sz="1600" b="1">
                          <a:solidFill>
                            <a:srgbClr val="31859C"/>
                          </a:solidFill>
                          <a:latin typeface="Marianne" panose="020B0604020202020204"/>
                        </a:rPr>
                        <a:t>7. IT POUR UNE </a:t>
                      </a:r>
                    </a:p>
                    <a:p>
                      <a:pPr algn="ctr"/>
                      <a:r>
                        <a:rPr lang="fr-FR" sz="1600" b="1">
                          <a:solidFill>
                            <a:srgbClr val="31859C"/>
                          </a:solidFill>
                          <a:latin typeface="Marianne" panose="020B0604020202020204"/>
                        </a:rPr>
                        <a:t>COLLECTIVITÉ </a:t>
                      </a:r>
                    </a:p>
                    <a:p>
                      <a:pPr algn="ctr"/>
                      <a:r>
                        <a:rPr lang="fr-FR" sz="1600" b="1">
                          <a:solidFill>
                            <a:srgbClr val="31859C"/>
                          </a:solidFill>
                          <a:latin typeface="Marianne" panose="020B0604020202020204"/>
                        </a:rPr>
                        <a:t>ECO-RESPONSABLE</a:t>
                      </a: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endParaRPr lang="fr-F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tc>
                  <a:txBody>
                    <a:bodyPr/>
                    <a:lstStyle/>
                    <a:p>
                      <a:pPr marL="0" indent="0" algn="ctr">
                        <a:buFont typeface="Arial" panose="020B0604020202020204" pitchFamily="34" charset="0"/>
                        <a:buNone/>
                      </a:pPr>
                      <a:endParaRPr lang="fr-FR"/>
                    </a:p>
                  </a:txBody>
                  <a:tcPr anchor="ctr">
                    <a:lnT w="38100" cap="flat" cmpd="sng" algn="ctr">
                      <a:solidFill>
                        <a:schemeClr val="bg1"/>
                      </a:solidFill>
                      <a:prstDash val="solid"/>
                      <a:round/>
                      <a:headEnd type="none" w="med" len="med"/>
                      <a:tailEnd type="none" w="med" len="med"/>
                    </a:lnT>
                    <a:solidFill>
                      <a:srgbClr val="ECF1F8"/>
                    </a:solidFill>
                  </a:tcPr>
                </a:tc>
                <a:extLst>
                  <a:ext uri="{0D108BD9-81ED-4DB2-BD59-A6C34878D82A}">
                    <a16:rowId xmlns:a16="http://schemas.microsoft.com/office/drawing/2014/main" val="1779774035"/>
                  </a:ext>
                </a:extLst>
              </a:tr>
            </a:tbl>
          </a:graphicData>
        </a:graphic>
      </p:graphicFrame>
      <p:pic>
        <p:nvPicPr>
          <p:cNvPr id="61" name="Picture 2" descr="Pencil ">
            <a:extLst>
              <a:ext uri="{FF2B5EF4-FFF2-40B4-BE49-F238E27FC236}">
                <a16:creationId xmlns:a16="http://schemas.microsoft.com/office/drawing/2014/main" id="{2BE4EA59-4F92-45E4-A893-FAA00AD039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58188" y="939081"/>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62" name="TextBox 61">
            <a:extLst>
              <a:ext uri="{FF2B5EF4-FFF2-40B4-BE49-F238E27FC236}">
                <a16:creationId xmlns:a16="http://schemas.microsoft.com/office/drawing/2014/main" id="{84D0BEBD-C785-4947-BB3A-E434A0F46AB8}"/>
              </a:ext>
            </a:extLst>
          </p:cNvPr>
          <p:cNvSpPr txBox="1">
            <a:spLocks/>
          </p:cNvSpPr>
          <p:nvPr/>
        </p:nvSpPr>
        <p:spPr>
          <a:xfrm>
            <a:off x="10837927" y="85773"/>
            <a:ext cx="4520261" cy="1397795"/>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pPr algn="ctr"/>
            <a:r>
              <a:rPr lang="fr-FR" sz="1400" b="1" i="1" dirty="0">
                <a:latin typeface="Marianne" panose="020B0604020202020204"/>
              </a:rPr>
              <a:t>Pour chaque dimension, subdiviser la ligne selon le nombre d’indicateurs choisis.</a:t>
            </a:r>
          </a:p>
          <a:p>
            <a:pPr algn="ctr"/>
            <a:r>
              <a:rPr lang="fr-FR" sz="1400" b="1" i="1" dirty="0">
                <a:latin typeface="Marianne" panose="020B0604020202020204"/>
              </a:rPr>
              <a:t>Les indicateurs peuvent avoir des unités différentes (kg CO2, To, Go, %, etc…) ou une durée plus longue que celle proposée (2026 et plus)</a:t>
            </a:r>
          </a:p>
          <a:p>
            <a:pPr algn="ctr"/>
            <a:endParaRPr lang="fr-FR" sz="1400" b="1" i="1" dirty="0">
              <a:latin typeface="Marianne" panose="020B0604020202020204"/>
            </a:endParaRPr>
          </a:p>
        </p:txBody>
      </p:sp>
      <p:pic>
        <p:nvPicPr>
          <p:cNvPr id="2" name="Image 1">
            <a:extLst>
              <a:ext uri="{FF2B5EF4-FFF2-40B4-BE49-F238E27FC236}">
                <a16:creationId xmlns:a16="http://schemas.microsoft.com/office/drawing/2014/main" id="{A1EA5D72-C496-CF41-F298-8CC2BC12012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334000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C61595C-E020-4633-8A7F-ADEB4F8E4FCE}"/>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8150" r="30242"/>
          <a:stretch/>
        </p:blipFill>
        <p:spPr bwMode="auto">
          <a:xfrm>
            <a:off x="9239689" y="720497"/>
            <a:ext cx="5845663" cy="7569200"/>
          </a:xfrm>
          <a:prstGeom prst="rect">
            <a:avLst/>
          </a:prstGeom>
          <a:extLst>
            <a:ext uri="{909E8E84-426E-40DD-AFC4-6F175D3DCCD1}">
              <a14:hiddenFill xmlns:a14="http://schemas.microsoft.com/office/drawing/2010/main">
                <a:solidFill>
                  <a:srgbClr val="FFFFFF"/>
                </a:solidFill>
              </a14:hiddenFill>
            </a:ext>
          </a:extLst>
        </p:spPr>
      </p:pic>
      <p:grpSp>
        <p:nvGrpSpPr>
          <p:cNvPr id="11" name="object 11"/>
          <p:cNvGrpSpPr/>
          <p:nvPr/>
        </p:nvGrpSpPr>
        <p:grpSpPr>
          <a:xfrm>
            <a:off x="2535820" y="2403126"/>
            <a:ext cx="6319297" cy="4069715"/>
            <a:chOff x="2535820" y="2403126"/>
            <a:chExt cx="6319297" cy="4069715"/>
          </a:xfrm>
        </p:grpSpPr>
        <p:sp>
          <p:nvSpPr>
            <p:cNvPr id="12" name="object 12"/>
            <p:cNvSpPr/>
            <p:nvPr/>
          </p:nvSpPr>
          <p:spPr>
            <a:xfrm>
              <a:off x="4140942" y="2403126"/>
              <a:ext cx="2703830" cy="4069715"/>
            </a:xfrm>
            <a:custGeom>
              <a:avLst/>
              <a:gdLst/>
              <a:ahLst/>
              <a:cxnLst/>
              <a:rect l="l" t="t" r="r" b="b"/>
              <a:pathLst>
                <a:path w="2703829" h="4069715">
                  <a:moveTo>
                    <a:pt x="1179334" y="0"/>
                  </a:moveTo>
                  <a:lnTo>
                    <a:pt x="0" y="1179372"/>
                  </a:lnTo>
                  <a:lnTo>
                    <a:pt x="846429" y="2025776"/>
                  </a:lnTo>
                  <a:lnTo>
                    <a:pt x="89509" y="2887649"/>
                  </a:lnTo>
                  <a:lnTo>
                    <a:pt x="1271308" y="4069448"/>
                  </a:lnTo>
                  <a:lnTo>
                    <a:pt x="2417838" y="2763862"/>
                  </a:lnTo>
                  <a:lnTo>
                    <a:pt x="2449341" y="2726436"/>
                  </a:lnTo>
                  <a:lnTo>
                    <a:pt x="2478995" y="2688029"/>
                  </a:lnTo>
                  <a:lnTo>
                    <a:pt x="2506802" y="2648701"/>
                  </a:lnTo>
                  <a:lnTo>
                    <a:pt x="2532764" y="2608512"/>
                  </a:lnTo>
                  <a:lnTo>
                    <a:pt x="2556882" y="2567521"/>
                  </a:lnTo>
                  <a:lnTo>
                    <a:pt x="2579159" y="2525788"/>
                  </a:lnTo>
                  <a:lnTo>
                    <a:pt x="2599597" y="2483370"/>
                  </a:lnTo>
                  <a:lnTo>
                    <a:pt x="2618197" y="2440329"/>
                  </a:lnTo>
                  <a:lnTo>
                    <a:pt x="2634961" y="2396724"/>
                  </a:lnTo>
                  <a:lnTo>
                    <a:pt x="2649891" y="2352613"/>
                  </a:lnTo>
                  <a:lnTo>
                    <a:pt x="2662990" y="2308056"/>
                  </a:lnTo>
                  <a:lnTo>
                    <a:pt x="2674259" y="2263112"/>
                  </a:lnTo>
                  <a:lnTo>
                    <a:pt x="2683699" y="2217841"/>
                  </a:lnTo>
                  <a:lnTo>
                    <a:pt x="2691314" y="2172303"/>
                  </a:lnTo>
                  <a:lnTo>
                    <a:pt x="2697104" y="2126555"/>
                  </a:lnTo>
                  <a:lnTo>
                    <a:pt x="2701072" y="2080659"/>
                  </a:lnTo>
                  <a:lnTo>
                    <a:pt x="2703220" y="2034673"/>
                  </a:lnTo>
                  <a:lnTo>
                    <a:pt x="2703549" y="1988656"/>
                  </a:lnTo>
                  <a:lnTo>
                    <a:pt x="2702062" y="1942668"/>
                  </a:lnTo>
                  <a:lnTo>
                    <a:pt x="2698760" y="1896769"/>
                  </a:lnTo>
                  <a:lnTo>
                    <a:pt x="2693645" y="1851016"/>
                  </a:lnTo>
                  <a:lnTo>
                    <a:pt x="2686720" y="1805471"/>
                  </a:lnTo>
                  <a:lnTo>
                    <a:pt x="2677985" y="1760193"/>
                  </a:lnTo>
                  <a:lnTo>
                    <a:pt x="2667444" y="1715239"/>
                  </a:lnTo>
                  <a:lnTo>
                    <a:pt x="2655097" y="1670671"/>
                  </a:lnTo>
                  <a:lnTo>
                    <a:pt x="2640947" y="1626548"/>
                  </a:lnTo>
                  <a:lnTo>
                    <a:pt x="2624996" y="1582927"/>
                  </a:lnTo>
                  <a:lnTo>
                    <a:pt x="2607246" y="1539870"/>
                  </a:lnTo>
                  <a:lnTo>
                    <a:pt x="2587698" y="1497436"/>
                  </a:lnTo>
                  <a:lnTo>
                    <a:pt x="2566354" y="1455683"/>
                  </a:lnTo>
                  <a:lnTo>
                    <a:pt x="2543217" y="1414671"/>
                  </a:lnTo>
                  <a:lnTo>
                    <a:pt x="2518288" y="1374460"/>
                  </a:lnTo>
                  <a:lnTo>
                    <a:pt x="2491570" y="1335108"/>
                  </a:lnTo>
                  <a:lnTo>
                    <a:pt x="2463063" y="1296676"/>
                  </a:lnTo>
                  <a:lnTo>
                    <a:pt x="2432770" y="1259222"/>
                  </a:lnTo>
                  <a:lnTo>
                    <a:pt x="2400694" y="1222806"/>
                  </a:lnTo>
                  <a:lnTo>
                    <a:pt x="2366835" y="1187488"/>
                  </a:lnTo>
                  <a:lnTo>
                    <a:pt x="1179334" y="0"/>
                  </a:lnTo>
                  <a:close/>
                </a:path>
              </a:pathLst>
            </a:custGeom>
            <a:solidFill>
              <a:srgbClr val="2C317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2535820" y="4011942"/>
              <a:ext cx="6319297" cy="852169"/>
            </a:xfrm>
            <a:custGeom>
              <a:avLst/>
              <a:gdLst/>
              <a:ahLst/>
              <a:cxnLst/>
              <a:rect l="l" t="t" r="r" b="b"/>
              <a:pathLst>
                <a:path w="5914390" h="852170">
                  <a:moveTo>
                    <a:pt x="5913882" y="0"/>
                  </a:moveTo>
                  <a:lnTo>
                    <a:pt x="0" y="0"/>
                  </a:lnTo>
                  <a:lnTo>
                    <a:pt x="0" y="851827"/>
                  </a:lnTo>
                  <a:lnTo>
                    <a:pt x="5913882" y="851827"/>
                  </a:lnTo>
                  <a:lnTo>
                    <a:pt x="5913882"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 name="object 14"/>
          <p:cNvSpPr txBox="1">
            <a:spLocks noGrp="1"/>
          </p:cNvSpPr>
          <p:nvPr>
            <p:ph type="title"/>
          </p:nvPr>
        </p:nvSpPr>
        <p:spPr>
          <a:xfrm>
            <a:off x="2584732" y="4211960"/>
            <a:ext cx="6266723" cy="384078"/>
          </a:xfrm>
          <a:prstGeom prst="rect">
            <a:avLst/>
          </a:prstGeom>
        </p:spPr>
        <p:txBody>
          <a:bodyPr vert="horz" wrap="square" lIns="0" tIns="14604" rIns="0" bIns="0" rtlCol="0">
            <a:spAutoFit/>
          </a:bodyPr>
          <a:lstStyle/>
          <a:p>
            <a:pPr marL="12700" marR="5080" algn="ctr">
              <a:spcBef>
                <a:spcPts val="100"/>
              </a:spcBef>
            </a:pPr>
            <a:r>
              <a:rPr lang="fr-FR" sz="2400" b="1">
                <a:solidFill>
                  <a:srgbClr val="2C3176"/>
                </a:solidFill>
                <a:latin typeface="Marianne" charset="0"/>
                <a:ea typeface="Marianne" charset="0"/>
                <a:cs typeface="Marianne" charset="0"/>
              </a:rPr>
              <a:t>Prochaines étapes</a:t>
            </a:r>
            <a:endParaRPr lang="fr-FR" sz="2400">
              <a:solidFill>
                <a:srgbClr val="2C3176"/>
              </a:solidFill>
              <a:latin typeface="Marianne" charset="0"/>
              <a:ea typeface="Marianne" charset="0"/>
              <a:cs typeface="Marianne"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00" y="6779035"/>
            <a:ext cx="1277112" cy="1676400"/>
          </a:xfrm>
          <a:prstGeom prst="rect">
            <a:avLst/>
          </a:prstGeom>
        </p:spPr>
      </p:pic>
      <p:sp>
        <p:nvSpPr>
          <p:cNvPr id="15" name="object 15"/>
          <p:cNvSpPr/>
          <p:nvPr/>
        </p:nvSpPr>
        <p:spPr>
          <a:xfrm>
            <a:off x="14710316" y="609837"/>
            <a:ext cx="763270" cy="729615"/>
          </a:xfrm>
          <a:custGeom>
            <a:avLst/>
            <a:gdLst/>
            <a:ahLst/>
            <a:cxnLst/>
            <a:rect l="l" t="t" r="r" b="b"/>
            <a:pathLst>
              <a:path w="763269" h="729615">
                <a:moveTo>
                  <a:pt x="435330" y="0"/>
                </a:moveTo>
                <a:lnTo>
                  <a:pt x="0" y="0"/>
                </a:lnTo>
                <a:lnTo>
                  <a:pt x="0" y="432346"/>
                </a:lnTo>
                <a:lnTo>
                  <a:pt x="310299" y="432346"/>
                </a:lnTo>
                <a:lnTo>
                  <a:pt x="329539" y="729068"/>
                </a:lnTo>
                <a:lnTo>
                  <a:pt x="762787" y="729068"/>
                </a:lnTo>
                <a:lnTo>
                  <a:pt x="733640" y="279615"/>
                </a:lnTo>
                <a:lnTo>
                  <a:pt x="727061" y="233685"/>
                </a:lnTo>
                <a:lnTo>
                  <a:pt x="713799" y="190326"/>
                </a:lnTo>
                <a:lnTo>
                  <a:pt x="694421" y="150072"/>
                </a:lnTo>
                <a:lnTo>
                  <a:pt x="669498" y="113456"/>
                </a:lnTo>
                <a:lnTo>
                  <a:pt x="639597" y="81010"/>
                </a:lnTo>
                <a:lnTo>
                  <a:pt x="605287" y="53268"/>
                </a:lnTo>
                <a:lnTo>
                  <a:pt x="567137" y="30762"/>
                </a:lnTo>
                <a:lnTo>
                  <a:pt x="525715" y="14027"/>
                </a:lnTo>
                <a:lnTo>
                  <a:pt x="481590" y="3595"/>
                </a:lnTo>
                <a:lnTo>
                  <a:pt x="435330"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9015671" y="7816955"/>
            <a:ext cx="763270" cy="729615"/>
          </a:xfrm>
          <a:custGeom>
            <a:avLst/>
            <a:gdLst/>
            <a:ahLst/>
            <a:cxnLst/>
            <a:rect l="l" t="t" r="r" b="b"/>
            <a:pathLst>
              <a:path w="763270" h="729615">
                <a:moveTo>
                  <a:pt x="433247" y="0"/>
                </a:moveTo>
                <a:lnTo>
                  <a:pt x="0" y="0"/>
                </a:lnTo>
                <a:lnTo>
                  <a:pt x="29159" y="449453"/>
                </a:lnTo>
                <a:lnTo>
                  <a:pt x="35738" y="495383"/>
                </a:lnTo>
                <a:lnTo>
                  <a:pt x="49000" y="538742"/>
                </a:lnTo>
                <a:lnTo>
                  <a:pt x="68377" y="578996"/>
                </a:lnTo>
                <a:lnTo>
                  <a:pt x="93300" y="615612"/>
                </a:lnTo>
                <a:lnTo>
                  <a:pt x="123201" y="648058"/>
                </a:lnTo>
                <a:lnTo>
                  <a:pt x="157509" y="675800"/>
                </a:lnTo>
                <a:lnTo>
                  <a:pt x="195658" y="698305"/>
                </a:lnTo>
                <a:lnTo>
                  <a:pt x="237078" y="715041"/>
                </a:lnTo>
                <a:lnTo>
                  <a:pt x="281200" y="725473"/>
                </a:lnTo>
                <a:lnTo>
                  <a:pt x="327456" y="729068"/>
                </a:lnTo>
                <a:lnTo>
                  <a:pt x="762812" y="729068"/>
                </a:lnTo>
                <a:lnTo>
                  <a:pt x="762812" y="296722"/>
                </a:lnTo>
                <a:lnTo>
                  <a:pt x="452488" y="296722"/>
                </a:lnTo>
                <a:lnTo>
                  <a:pt x="433247" y="0"/>
                </a:lnTo>
                <a:close/>
              </a:path>
            </a:pathLst>
          </a:custGeom>
          <a:solidFill>
            <a:srgbClr val="06806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14">
            <a:extLst>
              <a:ext uri="{FF2B5EF4-FFF2-40B4-BE49-F238E27FC236}">
                <a16:creationId xmlns:a16="http://schemas.microsoft.com/office/drawing/2014/main" id="{E37E82D1-EFE2-49F0-9765-0FD2A5819243}"/>
              </a:ext>
            </a:extLst>
          </p:cNvPr>
          <p:cNvSpPr txBox="1">
            <a:spLocks/>
          </p:cNvSpPr>
          <p:nvPr/>
        </p:nvSpPr>
        <p:spPr>
          <a:xfrm>
            <a:off x="1000795" y="2976937"/>
            <a:ext cx="2391405" cy="213840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marR="0" lvl="0" indent="0" algn="l" defTabSz="914400" rtl="0" eaLnBrk="1" fontAlgn="auto" latinLnBrk="0" hangingPunct="1">
              <a:lnSpc>
                <a:spcPct val="100000"/>
              </a:lnSpc>
              <a:spcBef>
                <a:spcPts val="114"/>
              </a:spcBef>
              <a:spcAft>
                <a:spcPts val="0"/>
              </a:spcAft>
              <a:buClrTx/>
              <a:buSzTx/>
              <a:buFontTx/>
              <a:buNone/>
              <a:tabLst/>
              <a:defRPr/>
            </a:pPr>
            <a:r>
              <a:rPr lang="fr-FR" sz="13800" kern="0">
                <a:solidFill>
                  <a:srgbClr val="274084"/>
                </a:solidFill>
                <a:latin typeface="Marianne ExtraBold" charset="0"/>
                <a:ea typeface="Marianne ExtraBold" charset="0"/>
                <a:cs typeface="Marianne ExtraBold" charset="0"/>
              </a:rPr>
              <a:t>5.</a:t>
            </a:r>
            <a:endParaRPr kumimoji="0" lang="fr-FR" sz="13800" b="1" i="0" u="none" strike="noStrike" kern="0" cap="none" spc="0" normalizeH="0" baseline="0" noProof="0">
              <a:ln>
                <a:noFill/>
              </a:ln>
              <a:solidFill>
                <a:srgbClr val="274084"/>
              </a:solidFill>
              <a:effectLst/>
              <a:uLnTx/>
              <a:uFillTx/>
              <a:latin typeface="Marianne ExtraBold" charset="0"/>
              <a:ea typeface="Marianne ExtraBold" charset="0"/>
              <a:cs typeface="Marianne ExtraBold" charset="0"/>
            </a:endParaRPr>
          </a:p>
        </p:txBody>
      </p:sp>
      <p:pic>
        <p:nvPicPr>
          <p:cNvPr id="2" name="Image 1">
            <a:extLst>
              <a:ext uri="{FF2B5EF4-FFF2-40B4-BE49-F238E27FC236}">
                <a16:creationId xmlns:a16="http://schemas.microsoft.com/office/drawing/2014/main" id="{3F9D2454-2C62-5BE3-2B03-4BEEF6978A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973836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object 14">
            <a:extLst>
              <a:ext uri="{FF2B5EF4-FFF2-40B4-BE49-F238E27FC236}">
                <a16:creationId xmlns:a16="http://schemas.microsoft.com/office/drawing/2014/main" id="{E80AA2CA-2C12-4D51-81DB-CC7EBA862E8E}"/>
              </a:ext>
            </a:extLst>
          </p:cNvPr>
          <p:cNvSpPr txBox="1">
            <a:spLocks/>
          </p:cNvSpPr>
          <p:nvPr/>
        </p:nvSpPr>
        <p:spPr>
          <a:xfrm>
            <a:off x="1921710" y="304529"/>
            <a:ext cx="12613830" cy="615553"/>
          </a:xfrm>
          <a:prstGeom prst="rect">
            <a:avLst/>
          </a:prstGeom>
        </p:spPr>
        <p:txBody>
          <a:bodyPr wrap="square" lIns="0" tIns="0" rIns="0" bIns="0">
            <a:spAutoFit/>
          </a:bodyPr>
          <a:lstStyle>
            <a:defPPr>
              <a:defRPr lang="fr-FR"/>
            </a:defPPr>
            <a:lvl1pPr algn="ctr">
              <a:defRPr sz="4000" b="1" i="0">
                <a:solidFill>
                  <a:srgbClr val="2C3176"/>
                </a:solidFill>
                <a:latin typeface="Marianne" panose="020B0604020202020204" charset="0"/>
                <a:ea typeface="+mj-ea"/>
                <a:cs typeface="Arial"/>
              </a:defRPr>
            </a:lvl1pPr>
          </a:lstStyle>
          <a:p>
            <a:r>
              <a:rPr lang="fr-FR"/>
              <a:t>Prochaines étapes</a:t>
            </a:r>
          </a:p>
        </p:txBody>
      </p:sp>
      <p:sp>
        <p:nvSpPr>
          <p:cNvPr id="6" name="Rectangle 5">
            <a:extLst>
              <a:ext uri="{FF2B5EF4-FFF2-40B4-BE49-F238E27FC236}">
                <a16:creationId xmlns:a16="http://schemas.microsoft.com/office/drawing/2014/main" id="{52EBF6C7-7F92-4A53-A31A-F38077F7F640}"/>
              </a:ext>
            </a:extLst>
          </p:cNvPr>
          <p:cNvSpPr/>
          <p:nvPr/>
        </p:nvSpPr>
        <p:spPr>
          <a:xfrm>
            <a:off x="1536700" y="2640360"/>
            <a:ext cx="3886200" cy="3972272"/>
          </a:xfrm>
          <a:prstGeom prst="rect">
            <a:avLst/>
          </a:prstGeom>
          <a:solidFill>
            <a:schemeClr val="tx2">
              <a:lumMod val="20000"/>
              <a:lumOff val="80000"/>
            </a:schemeClr>
          </a:solidFill>
          <a:ln w="12700">
            <a:solidFill>
              <a:schemeClr val="tx2"/>
            </a:solidFill>
            <a:prstDash val="dashDot"/>
          </a:ln>
          <a:effectLst/>
        </p:spPr>
        <p:style>
          <a:lnRef idx="2">
            <a:schemeClr val="accent1">
              <a:shade val="50000"/>
            </a:schemeClr>
          </a:lnRef>
          <a:fillRef idx="1">
            <a:schemeClr val="accent1"/>
          </a:fillRef>
          <a:effectRef idx="0">
            <a:schemeClr val="accent1"/>
          </a:effectRef>
          <a:fontRef idx="minor">
            <a:schemeClr val="lt1"/>
          </a:fontRef>
        </p:style>
        <p:txBody>
          <a:bodyPr lIns="108000" tIns="504000" rIns="108000" bIns="144000" rtlCol="0" anchor="t" anchorCtr="0"/>
          <a:lstStyle/>
          <a:p>
            <a:pPr marL="285750" indent="-285750">
              <a:spcAft>
                <a:spcPts val="1200"/>
              </a:spcAft>
              <a:buFont typeface="Wingdings" panose="05000000000000000000" pitchFamily="2" charset="2"/>
              <a:buChar char="§"/>
            </a:pPr>
            <a:r>
              <a:rPr lang="fr-FR" b="1" dirty="0">
                <a:solidFill>
                  <a:schemeClr val="tx1"/>
                </a:solidFill>
                <a:highlight>
                  <a:srgbClr val="FFFF00"/>
                </a:highlight>
              </a:rPr>
              <a:t>Ajuster et valider la feuille de route </a:t>
            </a:r>
            <a:r>
              <a:rPr lang="fr-FR" dirty="0">
                <a:solidFill>
                  <a:schemeClr val="tx1"/>
                </a:solidFill>
                <a:highlight>
                  <a:srgbClr val="FFFF00"/>
                </a:highlight>
              </a:rPr>
              <a:t>y compris les budgets associés </a:t>
            </a:r>
            <a:r>
              <a:rPr lang="fr-FR" b="1" dirty="0">
                <a:solidFill>
                  <a:schemeClr val="tx1"/>
                </a:solidFill>
                <a:highlight>
                  <a:srgbClr val="FFFF00"/>
                </a:highlight>
              </a:rPr>
              <a:t>auprès du comité de pilotage</a:t>
            </a:r>
            <a:endParaRPr lang="fr-FR" dirty="0">
              <a:solidFill>
                <a:schemeClr val="tx1"/>
              </a:solidFill>
              <a:highlight>
                <a:srgbClr val="FFFF00"/>
              </a:highlight>
            </a:endParaRPr>
          </a:p>
          <a:p>
            <a:pPr marL="285750" indent="-285750">
              <a:spcAft>
                <a:spcPts val="1200"/>
              </a:spcAft>
              <a:buFont typeface="Wingdings" panose="05000000000000000000" pitchFamily="2" charset="2"/>
              <a:buChar char="§"/>
            </a:pPr>
            <a:r>
              <a:rPr lang="fr-FR" dirty="0">
                <a:solidFill>
                  <a:schemeClr val="tx1"/>
                </a:solidFill>
                <a:highlight>
                  <a:srgbClr val="FFFF00"/>
                </a:highlight>
              </a:rPr>
              <a:t>Mettre en place les </a:t>
            </a:r>
            <a:r>
              <a:rPr lang="fr-FR" b="1" dirty="0">
                <a:solidFill>
                  <a:schemeClr val="tx1"/>
                </a:solidFill>
                <a:highlight>
                  <a:srgbClr val="FFFF00"/>
                </a:highlight>
              </a:rPr>
              <a:t>instances de gouvernance</a:t>
            </a:r>
            <a:r>
              <a:rPr lang="fr-FR" dirty="0">
                <a:solidFill>
                  <a:schemeClr val="tx1"/>
                </a:solidFill>
                <a:highlight>
                  <a:srgbClr val="FFFF00"/>
                </a:highlight>
              </a:rPr>
              <a:t> pour </a:t>
            </a:r>
            <a:r>
              <a:rPr lang="fr-FR" b="1" dirty="0">
                <a:solidFill>
                  <a:schemeClr val="tx1"/>
                </a:solidFill>
                <a:highlight>
                  <a:srgbClr val="FFFF00"/>
                </a:highlight>
              </a:rPr>
              <a:t>conserver la dynamique</a:t>
            </a:r>
            <a:r>
              <a:rPr lang="fr-FR" dirty="0">
                <a:solidFill>
                  <a:schemeClr val="tx1"/>
                </a:solidFill>
                <a:highlight>
                  <a:srgbClr val="FFFF00"/>
                </a:highlight>
              </a:rPr>
              <a:t> Numérique responsable</a:t>
            </a:r>
          </a:p>
          <a:p>
            <a:pPr marL="285750" indent="-285750">
              <a:spcAft>
                <a:spcPts val="1200"/>
              </a:spcAft>
              <a:buFont typeface="Wingdings" panose="05000000000000000000" pitchFamily="2" charset="2"/>
              <a:buChar char="§"/>
            </a:pPr>
            <a:endParaRPr lang="fr-FR" dirty="0">
              <a:solidFill>
                <a:schemeClr val="tx1"/>
              </a:solidFill>
            </a:endParaRPr>
          </a:p>
        </p:txBody>
      </p:sp>
      <p:sp>
        <p:nvSpPr>
          <p:cNvPr id="7" name="TextBox 6">
            <a:extLst>
              <a:ext uri="{FF2B5EF4-FFF2-40B4-BE49-F238E27FC236}">
                <a16:creationId xmlns:a16="http://schemas.microsoft.com/office/drawing/2014/main" id="{D675F100-C1F0-4469-BBB8-CDE4D71086EC}"/>
              </a:ext>
            </a:extLst>
          </p:cNvPr>
          <p:cNvSpPr txBox="1"/>
          <p:nvPr/>
        </p:nvSpPr>
        <p:spPr>
          <a:xfrm>
            <a:off x="1918677" y="2411760"/>
            <a:ext cx="3122246" cy="457200"/>
          </a:xfrm>
          <a:prstGeom prst="rect">
            <a:avLst/>
          </a:prstGeom>
          <a:solidFill>
            <a:schemeClr val="tx2"/>
          </a:solidFill>
        </p:spPr>
        <p:txBody>
          <a:bodyPr wrap="square" anchor="ctr" anchorCtr="0">
            <a:noAutofit/>
          </a:bodyPr>
          <a:lstStyle/>
          <a:p>
            <a:pPr algn="ctr"/>
            <a:r>
              <a:rPr lang="fr-FR" b="1">
                <a:solidFill>
                  <a:schemeClr val="bg1"/>
                </a:solidFill>
              </a:rPr>
              <a:t>A court terme (1 mois)</a:t>
            </a:r>
          </a:p>
        </p:txBody>
      </p:sp>
      <p:sp>
        <p:nvSpPr>
          <p:cNvPr id="8" name="Rectangle 7">
            <a:extLst>
              <a:ext uri="{FF2B5EF4-FFF2-40B4-BE49-F238E27FC236}">
                <a16:creationId xmlns:a16="http://schemas.microsoft.com/office/drawing/2014/main" id="{A2DC94D4-6F3C-4722-986B-661E1509E51B}"/>
              </a:ext>
            </a:extLst>
          </p:cNvPr>
          <p:cNvSpPr/>
          <p:nvPr/>
        </p:nvSpPr>
        <p:spPr>
          <a:xfrm>
            <a:off x="6184900" y="2640360"/>
            <a:ext cx="3886200" cy="3972272"/>
          </a:xfrm>
          <a:prstGeom prst="rect">
            <a:avLst/>
          </a:prstGeom>
          <a:solidFill>
            <a:schemeClr val="accent1">
              <a:lumMod val="20000"/>
              <a:lumOff val="80000"/>
            </a:schemeClr>
          </a:solidFill>
          <a:ln w="12700">
            <a:solidFill>
              <a:schemeClr val="tx2"/>
            </a:solidFill>
            <a:prstDash val="dashDot"/>
          </a:ln>
          <a:effectLst/>
        </p:spPr>
        <p:style>
          <a:lnRef idx="2">
            <a:schemeClr val="accent1">
              <a:shade val="50000"/>
            </a:schemeClr>
          </a:lnRef>
          <a:fillRef idx="1">
            <a:schemeClr val="accent1"/>
          </a:fillRef>
          <a:effectRef idx="0">
            <a:schemeClr val="accent1"/>
          </a:effectRef>
          <a:fontRef idx="minor">
            <a:schemeClr val="lt1"/>
          </a:fontRef>
        </p:style>
        <p:txBody>
          <a:bodyPr lIns="108000" tIns="504000" rIns="108000" bIns="144000" rtlCol="0" anchor="t" anchorCtr="0"/>
          <a:lstStyle/>
          <a:p>
            <a:pPr marL="285750" indent="-285750">
              <a:spcAft>
                <a:spcPts val="1200"/>
              </a:spcAft>
              <a:buFont typeface="Wingdings" panose="05000000000000000000" pitchFamily="2" charset="2"/>
              <a:buChar char="§"/>
            </a:pPr>
            <a:r>
              <a:rPr lang="fr-FR" b="1">
                <a:solidFill>
                  <a:schemeClr val="tx1"/>
                </a:solidFill>
                <a:highlight>
                  <a:srgbClr val="FFFF00"/>
                </a:highlight>
              </a:rPr>
              <a:t>Communiquer en interne </a:t>
            </a:r>
            <a:r>
              <a:rPr lang="fr-FR">
                <a:solidFill>
                  <a:schemeClr val="tx1"/>
                </a:solidFill>
                <a:highlight>
                  <a:srgbClr val="FFFF00"/>
                </a:highlight>
              </a:rPr>
              <a:t>sur les travaux initiés et la feuille de route finale</a:t>
            </a:r>
          </a:p>
          <a:p>
            <a:pPr marL="285750" indent="-285750">
              <a:spcAft>
                <a:spcPts val="1200"/>
              </a:spcAft>
              <a:buFont typeface="Wingdings" panose="05000000000000000000" pitchFamily="2" charset="2"/>
              <a:buChar char="§"/>
            </a:pPr>
            <a:r>
              <a:rPr kumimoji="0" lang="fr-FR" sz="1800" b="0"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rPr>
              <a:t>Lancer la </a:t>
            </a:r>
            <a:r>
              <a:rPr kumimoji="0" lang="fr-FR" sz="1800" b="1"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rPr>
              <a:t>mise en œuvre des leviers </a:t>
            </a:r>
            <a:r>
              <a:rPr kumimoji="0" lang="fr-FR" sz="1800" b="0"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rPr>
              <a:t>en démarrant en priorité par ceux affichant des </a:t>
            </a:r>
            <a:r>
              <a:rPr kumimoji="0" lang="fr-FR" sz="1800" b="1"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rPr>
              <a:t>gains rapides </a:t>
            </a:r>
            <a:r>
              <a:rPr kumimoji="0" lang="fr-FR" sz="1800" b="0"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rPr>
              <a:t>(leviers à forte valeur et faciles à mettre en œuvre)</a:t>
            </a:r>
            <a:endParaRPr kumimoji="0" lang="fr-FR" sz="1800" b="1" i="0" u="none" strike="noStrike" kern="1200" cap="none" spc="0" normalizeH="0" baseline="0" noProof="0">
              <a:ln>
                <a:noFill/>
              </a:ln>
              <a:solidFill>
                <a:prstClr val="black"/>
              </a:solidFill>
              <a:effectLst/>
              <a:highlight>
                <a:srgbClr val="FFFF00"/>
              </a:highlight>
              <a:uLnTx/>
              <a:uFillTx/>
              <a:latin typeface="Marianne" panose="020B0604020202020204"/>
              <a:ea typeface="+mn-ea"/>
              <a:cs typeface="+mn-cs"/>
            </a:endParaRPr>
          </a:p>
          <a:p>
            <a:pPr marL="285750" indent="-285750">
              <a:spcAft>
                <a:spcPts val="1200"/>
              </a:spcAft>
              <a:buFont typeface="Wingdings" panose="05000000000000000000" pitchFamily="2" charset="2"/>
              <a:buChar char="§"/>
            </a:pPr>
            <a:endParaRPr lang="fr-FR">
              <a:solidFill>
                <a:schemeClr val="tx1"/>
              </a:solidFill>
              <a:highlight>
                <a:srgbClr val="FFFF00"/>
              </a:highlight>
            </a:endParaRPr>
          </a:p>
        </p:txBody>
      </p:sp>
      <p:sp>
        <p:nvSpPr>
          <p:cNvPr id="9" name="TextBox 8">
            <a:extLst>
              <a:ext uri="{FF2B5EF4-FFF2-40B4-BE49-F238E27FC236}">
                <a16:creationId xmlns:a16="http://schemas.microsoft.com/office/drawing/2014/main" id="{A6CC28CA-23F0-4D09-ABDB-6670B94C1C68}"/>
              </a:ext>
            </a:extLst>
          </p:cNvPr>
          <p:cNvSpPr txBox="1"/>
          <p:nvPr/>
        </p:nvSpPr>
        <p:spPr>
          <a:xfrm>
            <a:off x="6566877" y="2411760"/>
            <a:ext cx="3122246" cy="457200"/>
          </a:xfrm>
          <a:prstGeom prst="rect">
            <a:avLst/>
          </a:prstGeom>
          <a:solidFill>
            <a:schemeClr val="accent1"/>
          </a:solidFill>
        </p:spPr>
        <p:txBody>
          <a:bodyPr wrap="square" anchor="ctr" anchorCtr="0">
            <a:noAutofit/>
          </a:bodyPr>
          <a:lstStyle/>
          <a:p>
            <a:pPr algn="ctr"/>
            <a:r>
              <a:rPr lang="fr-FR" b="1">
                <a:solidFill>
                  <a:schemeClr val="bg1"/>
                </a:solidFill>
              </a:rPr>
              <a:t>A moyen terme (2-3 mois)</a:t>
            </a:r>
          </a:p>
        </p:txBody>
      </p:sp>
      <p:sp>
        <p:nvSpPr>
          <p:cNvPr id="10" name="Rectangle 9">
            <a:extLst>
              <a:ext uri="{FF2B5EF4-FFF2-40B4-BE49-F238E27FC236}">
                <a16:creationId xmlns:a16="http://schemas.microsoft.com/office/drawing/2014/main" id="{AE8FB865-CD65-4B65-9A24-FC35F2E91CF4}"/>
              </a:ext>
            </a:extLst>
          </p:cNvPr>
          <p:cNvSpPr/>
          <p:nvPr/>
        </p:nvSpPr>
        <p:spPr>
          <a:xfrm>
            <a:off x="10833100" y="2640360"/>
            <a:ext cx="3886200" cy="3972272"/>
          </a:xfrm>
          <a:prstGeom prst="rect">
            <a:avLst/>
          </a:prstGeom>
          <a:solidFill>
            <a:schemeClr val="accent5">
              <a:lumMod val="20000"/>
              <a:lumOff val="80000"/>
            </a:schemeClr>
          </a:solidFill>
          <a:ln w="12700">
            <a:solidFill>
              <a:schemeClr val="tx2"/>
            </a:solidFill>
            <a:prstDash val="dashDot"/>
          </a:ln>
          <a:effectLst/>
        </p:spPr>
        <p:style>
          <a:lnRef idx="2">
            <a:schemeClr val="accent1">
              <a:shade val="50000"/>
            </a:schemeClr>
          </a:lnRef>
          <a:fillRef idx="1">
            <a:schemeClr val="accent1"/>
          </a:fillRef>
          <a:effectRef idx="0">
            <a:schemeClr val="accent1"/>
          </a:effectRef>
          <a:fontRef idx="minor">
            <a:schemeClr val="lt1"/>
          </a:fontRef>
        </p:style>
        <p:txBody>
          <a:bodyPr lIns="108000" tIns="504000" rIns="108000" bIns="144000" rtlCol="0" anchor="t" anchorCtr="0"/>
          <a:lstStyle/>
          <a:p>
            <a:pPr marL="285750" indent="-285750">
              <a:spcAft>
                <a:spcPts val="1200"/>
              </a:spcAft>
              <a:buFont typeface="Wingdings" panose="05000000000000000000" pitchFamily="2" charset="2"/>
              <a:buChar char="§"/>
            </a:pPr>
            <a:r>
              <a:rPr lang="fr-FR" sz="1800">
                <a:solidFill>
                  <a:schemeClr val="tx1"/>
                </a:solidFill>
                <a:highlight>
                  <a:srgbClr val="FFFF00"/>
                </a:highlight>
                <a:latin typeface="Marianne" panose="020B0604020202020204"/>
              </a:rPr>
              <a:t>Prévoir un </a:t>
            </a:r>
            <a:r>
              <a:rPr lang="fr-FR" sz="1800" b="1">
                <a:solidFill>
                  <a:schemeClr val="tx1"/>
                </a:solidFill>
                <a:highlight>
                  <a:srgbClr val="FFFF00"/>
                </a:highlight>
                <a:latin typeface="Marianne" panose="020B0604020202020204"/>
              </a:rPr>
              <a:t>comité de pilotage </a:t>
            </a:r>
            <a:r>
              <a:rPr lang="fr-FR" sz="1800">
                <a:solidFill>
                  <a:schemeClr val="tx1"/>
                </a:solidFill>
                <a:highlight>
                  <a:srgbClr val="FFFF00"/>
                </a:highlight>
                <a:latin typeface="Marianne" panose="020B0604020202020204"/>
              </a:rPr>
              <a:t>pour présenter l’avancement de la feuille de route</a:t>
            </a:r>
          </a:p>
        </p:txBody>
      </p:sp>
      <p:sp>
        <p:nvSpPr>
          <p:cNvPr id="11" name="TextBox 10">
            <a:extLst>
              <a:ext uri="{FF2B5EF4-FFF2-40B4-BE49-F238E27FC236}">
                <a16:creationId xmlns:a16="http://schemas.microsoft.com/office/drawing/2014/main" id="{6C9F0FE4-86C1-4A7E-873E-503EBD794FF1}"/>
              </a:ext>
            </a:extLst>
          </p:cNvPr>
          <p:cNvSpPr txBox="1"/>
          <p:nvPr/>
        </p:nvSpPr>
        <p:spPr>
          <a:xfrm>
            <a:off x="11215077" y="2411760"/>
            <a:ext cx="3122246" cy="457200"/>
          </a:xfrm>
          <a:prstGeom prst="rect">
            <a:avLst/>
          </a:prstGeom>
          <a:solidFill>
            <a:schemeClr val="accent5"/>
          </a:solidFill>
        </p:spPr>
        <p:txBody>
          <a:bodyPr wrap="square" anchor="ctr" anchorCtr="0">
            <a:noAutofit/>
          </a:bodyPr>
          <a:lstStyle/>
          <a:p>
            <a:pPr algn="ctr"/>
            <a:r>
              <a:rPr lang="fr-FR" b="1">
                <a:solidFill>
                  <a:schemeClr val="bg1"/>
                </a:solidFill>
              </a:rPr>
              <a:t>A long terme (4-6 mois)</a:t>
            </a:r>
          </a:p>
        </p:txBody>
      </p:sp>
      <p:pic>
        <p:nvPicPr>
          <p:cNvPr id="12" name="Picture 2" descr="Pencil ">
            <a:extLst>
              <a:ext uri="{FF2B5EF4-FFF2-40B4-BE49-F238E27FC236}">
                <a16:creationId xmlns:a16="http://schemas.microsoft.com/office/drawing/2014/main" id="{A024CC12-B778-4DCF-B0F7-B5E850F801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0768" y="3156248"/>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13" name="Arrow: Chevron 12">
            <a:extLst>
              <a:ext uri="{FF2B5EF4-FFF2-40B4-BE49-F238E27FC236}">
                <a16:creationId xmlns:a16="http://schemas.microsoft.com/office/drawing/2014/main" id="{D70455FA-1FCC-4301-A942-01E5CA2B5863}"/>
              </a:ext>
            </a:extLst>
          </p:cNvPr>
          <p:cNvSpPr/>
          <p:nvPr/>
        </p:nvSpPr>
        <p:spPr>
          <a:xfrm>
            <a:off x="1575272" y="6900664"/>
            <a:ext cx="13177464" cy="936104"/>
          </a:xfrm>
          <a:prstGeom prst="chevron">
            <a:avLst/>
          </a:prstGeom>
          <a:solidFill>
            <a:schemeClr val="bg1">
              <a:lumMod val="95000"/>
            </a:schemeClr>
          </a:solidFill>
          <a:ln w="12700">
            <a:solidFill>
              <a:schemeClr val="tx2"/>
            </a:solidFill>
            <a:prstDash val="dashDot"/>
          </a:ln>
          <a:effectLst/>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44000" rtlCol="0" anchor="ctr" anchorCtr="0"/>
          <a:lstStyle/>
          <a:p>
            <a:pPr marL="285750" indent="-285750" algn="ctr">
              <a:spcAft>
                <a:spcPts val="1200"/>
              </a:spcAft>
              <a:buFont typeface="Wingdings" panose="05000000000000000000" pitchFamily="2" charset="2"/>
              <a:buChar char="§"/>
            </a:pPr>
            <a:r>
              <a:rPr lang="fr-FR" sz="1700" b="1">
                <a:solidFill>
                  <a:schemeClr val="tx1"/>
                </a:solidFill>
                <a:highlight>
                  <a:srgbClr val="FFFF00"/>
                </a:highlight>
                <a:latin typeface="Marianne" panose="020B0604020202020204"/>
              </a:rPr>
              <a:t>Piloter l’avancement de la feuille de route </a:t>
            </a:r>
            <a:r>
              <a:rPr lang="fr-FR" sz="1700">
                <a:solidFill>
                  <a:schemeClr val="tx1"/>
                </a:solidFill>
                <a:highlight>
                  <a:srgbClr val="FFFF00"/>
                </a:highlight>
                <a:latin typeface="Marianne" panose="020B0604020202020204"/>
              </a:rPr>
              <a:t>via la gouvernance mise en place</a:t>
            </a:r>
          </a:p>
        </p:txBody>
      </p:sp>
    </p:spTree>
    <p:extLst>
      <p:ext uri="{BB962C8B-B14F-4D97-AF65-F5344CB8AC3E}">
        <p14:creationId xmlns:p14="http://schemas.microsoft.com/office/powerpoint/2010/main" val="265677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24877" y="8070484"/>
            <a:ext cx="393700" cy="37655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grpSp>
        <p:nvGrpSpPr>
          <p:cNvPr id="15" name="object 15"/>
          <p:cNvGrpSpPr/>
          <p:nvPr/>
        </p:nvGrpSpPr>
        <p:grpSpPr>
          <a:xfrm rot="5400000">
            <a:off x="14487029" y="419735"/>
            <a:ext cx="1303020" cy="1377950"/>
            <a:chOff x="845064" y="548305"/>
            <a:chExt cx="1303020" cy="1377950"/>
          </a:xfrm>
        </p:grpSpPr>
        <p:sp>
          <p:nvSpPr>
            <p:cNvPr id="16" name="object 16"/>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17" name="object 17"/>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8" name="object 18"/>
          <p:cNvSpPr txBox="1">
            <a:spLocks noGrp="1"/>
          </p:cNvSpPr>
          <p:nvPr>
            <p:ph type="title"/>
          </p:nvPr>
        </p:nvSpPr>
        <p:spPr>
          <a:xfrm>
            <a:off x="1860393" y="2619392"/>
            <a:ext cx="12154215" cy="2228815"/>
          </a:xfrm>
          <a:prstGeom prst="rect">
            <a:avLst/>
          </a:prstGeom>
        </p:spPr>
        <p:txBody>
          <a:bodyPr vert="horz" wrap="square" lIns="0" tIns="12700" rIns="0" bIns="0" rtlCol="0">
            <a:spAutoFit/>
          </a:bodyPr>
          <a:lstStyle/>
          <a:p>
            <a:pPr marL="951230" algn="ctr">
              <a:lnSpc>
                <a:spcPct val="100000"/>
              </a:lnSpc>
              <a:spcBef>
                <a:spcPts val="100"/>
              </a:spcBef>
            </a:pPr>
            <a:r>
              <a:rPr lang="fr-FR" sz="7200" spc="335" dirty="0">
                <a:solidFill>
                  <a:srgbClr val="2C3176"/>
                </a:solidFill>
                <a:latin typeface="Marianne ExtraBold" charset="0"/>
              </a:rPr>
              <a:t>Validation de la feuille de route</a:t>
            </a:r>
            <a:endParaRPr sz="7200" spc="335" dirty="0">
              <a:solidFill>
                <a:srgbClr val="2C3176"/>
              </a:solidFill>
              <a:latin typeface="Marianne ExtraBold" charset="0"/>
            </a:endParaRPr>
          </a:p>
        </p:txBody>
      </p:sp>
      <p:sp>
        <p:nvSpPr>
          <p:cNvPr id="19" name="ZoneTexte 20">
            <a:extLst>
              <a:ext uri="{FF2B5EF4-FFF2-40B4-BE49-F238E27FC236}">
                <a16:creationId xmlns:a16="http://schemas.microsoft.com/office/drawing/2014/main" id="{FBFD18A8-3F1C-4ABD-A4F0-6E3BBC1DA054}"/>
              </a:ext>
            </a:extLst>
          </p:cNvPr>
          <p:cNvSpPr txBox="1"/>
          <p:nvPr/>
        </p:nvSpPr>
        <p:spPr>
          <a:xfrm>
            <a:off x="1431256" y="7020272"/>
            <a:ext cx="5976664" cy="954107"/>
          </a:xfrm>
          <a:prstGeom prst="rect">
            <a:avLst/>
          </a:prstGeom>
          <a:noFill/>
        </p:spPr>
        <p:txBody>
          <a:bodyPr wrap="square" rtlCol="0">
            <a:spAutoFit/>
          </a:bodyPr>
          <a:lstStyle/>
          <a:p>
            <a:r>
              <a:rPr lang="fr-FR" sz="2800" i="1" dirty="0">
                <a:solidFill>
                  <a:srgbClr val="2C3176"/>
                </a:solidFill>
                <a:highlight>
                  <a:srgbClr val="FFFF00"/>
                </a:highlight>
                <a:latin typeface="Marianne" charset="0"/>
                <a:ea typeface="Marianne" charset="0"/>
                <a:cs typeface="Marianne" charset="0"/>
              </a:rPr>
              <a:t>Date</a:t>
            </a:r>
          </a:p>
          <a:p>
            <a:r>
              <a:rPr lang="fr-FR" sz="2800" i="1" dirty="0">
                <a:solidFill>
                  <a:srgbClr val="2C3176"/>
                </a:solidFill>
                <a:highlight>
                  <a:srgbClr val="FFFF00"/>
                </a:highlight>
                <a:latin typeface="Marianne" charset="0"/>
                <a:ea typeface="Marianne" charset="0"/>
                <a:cs typeface="Marianne" charset="0"/>
              </a:rPr>
              <a:t>Logo collectivité territoriale</a:t>
            </a:r>
          </a:p>
        </p:txBody>
      </p:sp>
      <p:sp>
        <p:nvSpPr>
          <p:cNvPr id="23" name="Rectangle 22">
            <a:extLst>
              <a:ext uri="{FF2B5EF4-FFF2-40B4-BE49-F238E27FC236}">
                <a16:creationId xmlns:a16="http://schemas.microsoft.com/office/drawing/2014/main" id="{2E3FA651-BF66-496E-B479-04F26237A749}"/>
              </a:ext>
            </a:extLst>
          </p:cNvPr>
          <p:cNvSpPr/>
          <p:nvPr/>
        </p:nvSpPr>
        <p:spPr>
          <a:xfrm>
            <a:off x="3937000" y="4941491"/>
            <a:ext cx="8382000" cy="925909"/>
          </a:xfrm>
          <a:prstGeom prst="rect">
            <a:avLst/>
          </a:prstGeom>
          <a:solidFill>
            <a:srgbClr val="FCC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2C3176"/>
              </a:solidFill>
            </a:endParaRPr>
          </a:p>
        </p:txBody>
      </p:sp>
      <p:sp>
        <p:nvSpPr>
          <p:cNvPr id="24" name="ZoneTexte 20">
            <a:extLst>
              <a:ext uri="{FF2B5EF4-FFF2-40B4-BE49-F238E27FC236}">
                <a16:creationId xmlns:a16="http://schemas.microsoft.com/office/drawing/2014/main" id="{3011BB64-EA2A-4F2E-B6DE-57231A374607}"/>
              </a:ext>
            </a:extLst>
          </p:cNvPr>
          <p:cNvSpPr txBox="1"/>
          <p:nvPr/>
        </p:nvSpPr>
        <p:spPr>
          <a:xfrm>
            <a:off x="4241800" y="5121631"/>
            <a:ext cx="8991600" cy="584775"/>
          </a:xfrm>
          <a:prstGeom prst="rect">
            <a:avLst/>
          </a:prstGeom>
          <a:noFill/>
        </p:spPr>
        <p:txBody>
          <a:bodyPr wrap="square" rtlCol="0">
            <a:spAutoFit/>
          </a:bodyPr>
          <a:lstStyle/>
          <a:p>
            <a:r>
              <a:rPr lang="fr-FR" sz="3200" dirty="0">
                <a:solidFill>
                  <a:srgbClr val="2C3176"/>
                </a:solidFill>
                <a:latin typeface="Marianne" charset="0"/>
                <a:ea typeface="Marianne" charset="0"/>
                <a:cs typeface="Marianne" charset="0"/>
              </a:rPr>
              <a:t>Démarche Numérique responsable</a:t>
            </a:r>
          </a:p>
        </p:txBody>
      </p:sp>
      <p:pic>
        <p:nvPicPr>
          <p:cNvPr id="25" name="Picture 2" descr="Pencil ">
            <a:extLst>
              <a:ext uri="{FF2B5EF4-FFF2-40B4-BE49-F238E27FC236}">
                <a16:creationId xmlns:a16="http://schemas.microsoft.com/office/drawing/2014/main" id="{2750B289-0F48-4525-A3AE-32BC6DE595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2445" y="7268871"/>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934C1FD5-2535-A3ED-4DFB-6EF5059789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4270439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684683" y="2562616"/>
            <a:ext cx="435600" cy="435600"/>
          </a:xfrm>
          <a:custGeom>
            <a:avLst/>
            <a:gdLst/>
            <a:ahLst/>
            <a:cxnLst/>
            <a:rect l="l" t="t" r="r" b="b"/>
            <a:pathLst>
              <a:path w="295275" h="282575">
                <a:moveTo>
                  <a:pt x="148297" y="0"/>
                </a:moveTo>
                <a:lnTo>
                  <a:pt x="101541" y="7143"/>
                </a:lnTo>
                <a:lnTo>
                  <a:pt x="60846" y="27018"/>
                </a:lnTo>
                <a:lnTo>
                  <a:pt x="28700" y="57288"/>
                </a:lnTo>
                <a:lnTo>
                  <a:pt x="7589" y="95619"/>
                </a:lnTo>
                <a:lnTo>
                  <a:pt x="0" y="139674"/>
                </a:lnTo>
                <a:lnTo>
                  <a:pt x="7589" y="184359"/>
                </a:lnTo>
                <a:lnTo>
                  <a:pt x="28700" y="223509"/>
                </a:lnTo>
                <a:lnTo>
                  <a:pt x="60846" y="254598"/>
                </a:lnTo>
                <a:lnTo>
                  <a:pt x="101541" y="275102"/>
                </a:lnTo>
                <a:lnTo>
                  <a:pt x="148297" y="282498"/>
                </a:lnTo>
                <a:lnTo>
                  <a:pt x="195199" y="275102"/>
                </a:lnTo>
                <a:lnTo>
                  <a:pt x="235544" y="254598"/>
                </a:lnTo>
                <a:lnTo>
                  <a:pt x="267113" y="223509"/>
                </a:lnTo>
                <a:lnTo>
                  <a:pt x="287683" y="184359"/>
                </a:lnTo>
                <a:lnTo>
                  <a:pt x="295033" y="139674"/>
                </a:lnTo>
                <a:lnTo>
                  <a:pt x="287683" y="95619"/>
                </a:lnTo>
                <a:lnTo>
                  <a:pt x="267113" y="57288"/>
                </a:lnTo>
                <a:lnTo>
                  <a:pt x="235544" y="27018"/>
                </a:lnTo>
                <a:lnTo>
                  <a:pt x="195199" y="7143"/>
                </a:lnTo>
                <a:lnTo>
                  <a:pt x="148297" y="0"/>
                </a:lnTo>
                <a:close/>
              </a:path>
            </a:pathLst>
          </a:custGeom>
          <a:solidFill>
            <a:srgbClr val="FCCD00"/>
          </a:solidFill>
        </p:spPr>
        <p:txBody>
          <a:bodyPr wrap="square" lIns="0" tIns="0" rIns="0" bIns="0" rtlCol="0"/>
          <a:lstStyle/>
          <a:p>
            <a:endParaRPr/>
          </a:p>
        </p:txBody>
      </p:sp>
      <p:sp>
        <p:nvSpPr>
          <p:cNvPr id="6" name="object 6"/>
          <p:cNvSpPr/>
          <p:nvPr/>
        </p:nvSpPr>
        <p:spPr>
          <a:xfrm>
            <a:off x="3684683" y="3310643"/>
            <a:ext cx="435600" cy="435600"/>
          </a:xfrm>
          <a:custGeom>
            <a:avLst/>
            <a:gdLst/>
            <a:ahLst/>
            <a:cxnLst/>
            <a:rect l="l" t="t" r="r" b="b"/>
            <a:pathLst>
              <a:path w="295275" h="282575">
                <a:moveTo>
                  <a:pt x="148297" y="0"/>
                </a:moveTo>
                <a:lnTo>
                  <a:pt x="101541" y="7143"/>
                </a:lnTo>
                <a:lnTo>
                  <a:pt x="60846" y="27018"/>
                </a:lnTo>
                <a:lnTo>
                  <a:pt x="28700" y="57288"/>
                </a:lnTo>
                <a:lnTo>
                  <a:pt x="7589" y="95619"/>
                </a:lnTo>
                <a:lnTo>
                  <a:pt x="0" y="139674"/>
                </a:lnTo>
                <a:lnTo>
                  <a:pt x="7589" y="184359"/>
                </a:lnTo>
                <a:lnTo>
                  <a:pt x="28700" y="223509"/>
                </a:lnTo>
                <a:lnTo>
                  <a:pt x="60846" y="254598"/>
                </a:lnTo>
                <a:lnTo>
                  <a:pt x="101541" y="275102"/>
                </a:lnTo>
                <a:lnTo>
                  <a:pt x="148297" y="282498"/>
                </a:lnTo>
                <a:lnTo>
                  <a:pt x="195199" y="275102"/>
                </a:lnTo>
                <a:lnTo>
                  <a:pt x="235544" y="254598"/>
                </a:lnTo>
                <a:lnTo>
                  <a:pt x="267113" y="223509"/>
                </a:lnTo>
                <a:lnTo>
                  <a:pt x="287683" y="184359"/>
                </a:lnTo>
                <a:lnTo>
                  <a:pt x="295033" y="139674"/>
                </a:lnTo>
                <a:lnTo>
                  <a:pt x="287683" y="95619"/>
                </a:lnTo>
                <a:lnTo>
                  <a:pt x="267113" y="57288"/>
                </a:lnTo>
                <a:lnTo>
                  <a:pt x="235544" y="27018"/>
                </a:lnTo>
                <a:lnTo>
                  <a:pt x="195199" y="7143"/>
                </a:lnTo>
                <a:lnTo>
                  <a:pt x="148297" y="0"/>
                </a:lnTo>
                <a:close/>
              </a:path>
            </a:pathLst>
          </a:custGeom>
          <a:solidFill>
            <a:srgbClr val="FCCD00"/>
          </a:solidFill>
        </p:spPr>
        <p:txBody>
          <a:bodyPr wrap="square" lIns="0" tIns="0" rIns="0" bIns="0" rtlCol="0"/>
          <a:lstStyle/>
          <a:p>
            <a:endParaRPr/>
          </a:p>
        </p:txBody>
      </p:sp>
      <p:sp>
        <p:nvSpPr>
          <p:cNvPr id="9" name="object 9"/>
          <p:cNvSpPr txBox="1"/>
          <p:nvPr/>
        </p:nvSpPr>
        <p:spPr>
          <a:xfrm>
            <a:off x="4416194" y="2339752"/>
            <a:ext cx="6614266" cy="3654014"/>
          </a:xfrm>
          <a:prstGeom prst="rect">
            <a:avLst/>
          </a:prstGeom>
        </p:spPr>
        <p:txBody>
          <a:bodyPr vert="horz" wrap="square" lIns="0" tIns="12700" rIns="0" bIns="0" rtlCol="0">
            <a:spAutoFit/>
          </a:bodyPr>
          <a:lstStyle/>
          <a:p>
            <a:pPr marL="12700" marR="5080">
              <a:lnSpc>
                <a:spcPct val="200000"/>
              </a:lnSpc>
              <a:spcBef>
                <a:spcPts val="100"/>
              </a:spcBef>
            </a:pPr>
            <a:r>
              <a:rPr lang="fr-FR" sz="2400" b="1">
                <a:solidFill>
                  <a:srgbClr val="2C3176"/>
                </a:solidFill>
                <a:latin typeface="Marianne" charset="0"/>
                <a:ea typeface="Marianne" charset="0"/>
                <a:cs typeface="Marianne" charset="0"/>
              </a:rPr>
              <a:t>1. Mot des élus</a:t>
            </a:r>
          </a:p>
          <a:p>
            <a:pPr marL="12700" marR="5080">
              <a:lnSpc>
                <a:spcPct val="200000"/>
              </a:lnSpc>
              <a:spcBef>
                <a:spcPts val="100"/>
              </a:spcBef>
            </a:pPr>
            <a:r>
              <a:rPr lang="fr-FR" sz="2400" b="1">
                <a:solidFill>
                  <a:srgbClr val="2C3176"/>
                </a:solidFill>
                <a:latin typeface="Marianne" charset="0"/>
                <a:ea typeface="Marianne" charset="0"/>
                <a:cs typeface="Marianne" charset="0"/>
              </a:rPr>
              <a:t>2. Rappel des travaux initiés</a:t>
            </a:r>
          </a:p>
          <a:p>
            <a:pPr marL="12700" marR="5080">
              <a:lnSpc>
                <a:spcPct val="200000"/>
              </a:lnSpc>
              <a:spcBef>
                <a:spcPts val="100"/>
              </a:spcBef>
            </a:pPr>
            <a:r>
              <a:rPr lang="fr-FR" sz="2400" b="1">
                <a:solidFill>
                  <a:srgbClr val="2C3176"/>
                </a:solidFill>
                <a:latin typeface="Marianne" charset="0"/>
                <a:ea typeface="Marianne" charset="0"/>
                <a:cs typeface="Marianne" charset="0"/>
              </a:rPr>
              <a:t>3. Présentation de la feuille de route</a:t>
            </a:r>
          </a:p>
          <a:p>
            <a:pPr marL="12700" marR="5080">
              <a:lnSpc>
                <a:spcPct val="200000"/>
              </a:lnSpc>
              <a:spcBef>
                <a:spcPts val="100"/>
              </a:spcBef>
            </a:pPr>
            <a:r>
              <a:rPr lang="fr-FR" sz="2400" b="1">
                <a:solidFill>
                  <a:srgbClr val="2C3176"/>
                </a:solidFill>
                <a:latin typeface="Marianne" charset="0"/>
                <a:ea typeface="Marianne" charset="0"/>
                <a:cs typeface="Marianne" charset="0"/>
              </a:rPr>
              <a:t>4. Gouvernance</a:t>
            </a:r>
          </a:p>
          <a:p>
            <a:pPr marL="12700" marR="5080">
              <a:lnSpc>
                <a:spcPct val="200000"/>
              </a:lnSpc>
              <a:spcBef>
                <a:spcPts val="100"/>
              </a:spcBef>
            </a:pPr>
            <a:r>
              <a:rPr lang="fr-FR" sz="2400" b="1">
                <a:solidFill>
                  <a:srgbClr val="2C3176"/>
                </a:solidFill>
                <a:latin typeface="Marianne" charset="0"/>
                <a:ea typeface="Marianne" charset="0"/>
                <a:cs typeface="Marianne" charset="0"/>
              </a:rPr>
              <a:t>5. Prochaines étapes</a:t>
            </a:r>
          </a:p>
        </p:txBody>
      </p:sp>
      <p:sp>
        <p:nvSpPr>
          <p:cNvPr id="20" name="ZoneTexte 19"/>
          <p:cNvSpPr txBox="1"/>
          <p:nvPr/>
        </p:nvSpPr>
        <p:spPr>
          <a:xfrm>
            <a:off x="-2101516" y="-1443789"/>
            <a:ext cx="184731" cy="369332"/>
          </a:xfrm>
          <a:prstGeom prst="rect">
            <a:avLst/>
          </a:prstGeom>
          <a:noFill/>
        </p:spPr>
        <p:txBody>
          <a:bodyPr wrap="none" rtlCol="0">
            <a:spAutoFit/>
          </a:bodyPr>
          <a:lstStyle/>
          <a:p>
            <a:endParaRPr lang="fr-FR"/>
          </a:p>
        </p:txBody>
      </p:sp>
      <p:grpSp>
        <p:nvGrpSpPr>
          <p:cNvPr id="13" name="object 15"/>
          <p:cNvGrpSpPr/>
          <p:nvPr/>
        </p:nvGrpSpPr>
        <p:grpSpPr>
          <a:xfrm rot="5400000">
            <a:off x="14487029" y="419735"/>
            <a:ext cx="1303020" cy="1377950"/>
            <a:chOff x="845064" y="548305"/>
            <a:chExt cx="1303020" cy="1377950"/>
          </a:xfrm>
        </p:grpSpPr>
        <p:sp>
          <p:nvSpPr>
            <p:cNvPr id="14" name="object 16"/>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15" name="object 17"/>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7" name="object 6">
            <a:extLst>
              <a:ext uri="{FF2B5EF4-FFF2-40B4-BE49-F238E27FC236}">
                <a16:creationId xmlns:a16="http://schemas.microsoft.com/office/drawing/2014/main" id="{DA674DB2-A6FB-4D13-9AAB-ADA40DFEA54F}"/>
              </a:ext>
            </a:extLst>
          </p:cNvPr>
          <p:cNvSpPr/>
          <p:nvPr/>
        </p:nvSpPr>
        <p:spPr>
          <a:xfrm>
            <a:off x="3684683" y="4058670"/>
            <a:ext cx="435600" cy="435600"/>
          </a:xfrm>
          <a:custGeom>
            <a:avLst/>
            <a:gdLst/>
            <a:ahLst/>
            <a:cxnLst/>
            <a:rect l="l" t="t" r="r" b="b"/>
            <a:pathLst>
              <a:path w="295275" h="282575">
                <a:moveTo>
                  <a:pt x="148297" y="0"/>
                </a:moveTo>
                <a:lnTo>
                  <a:pt x="101541" y="7143"/>
                </a:lnTo>
                <a:lnTo>
                  <a:pt x="60846" y="27018"/>
                </a:lnTo>
                <a:lnTo>
                  <a:pt x="28700" y="57288"/>
                </a:lnTo>
                <a:lnTo>
                  <a:pt x="7589" y="95619"/>
                </a:lnTo>
                <a:lnTo>
                  <a:pt x="0" y="139674"/>
                </a:lnTo>
                <a:lnTo>
                  <a:pt x="7589" y="184359"/>
                </a:lnTo>
                <a:lnTo>
                  <a:pt x="28700" y="223509"/>
                </a:lnTo>
                <a:lnTo>
                  <a:pt x="60846" y="254598"/>
                </a:lnTo>
                <a:lnTo>
                  <a:pt x="101541" y="275102"/>
                </a:lnTo>
                <a:lnTo>
                  <a:pt x="148297" y="282498"/>
                </a:lnTo>
                <a:lnTo>
                  <a:pt x="195199" y="275102"/>
                </a:lnTo>
                <a:lnTo>
                  <a:pt x="235544" y="254598"/>
                </a:lnTo>
                <a:lnTo>
                  <a:pt x="267113" y="223509"/>
                </a:lnTo>
                <a:lnTo>
                  <a:pt x="287683" y="184359"/>
                </a:lnTo>
                <a:lnTo>
                  <a:pt x="295033" y="139674"/>
                </a:lnTo>
                <a:lnTo>
                  <a:pt x="287683" y="95619"/>
                </a:lnTo>
                <a:lnTo>
                  <a:pt x="267113" y="57288"/>
                </a:lnTo>
                <a:lnTo>
                  <a:pt x="235544" y="27018"/>
                </a:lnTo>
                <a:lnTo>
                  <a:pt x="195199" y="7143"/>
                </a:lnTo>
                <a:lnTo>
                  <a:pt x="148297" y="0"/>
                </a:lnTo>
                <a:close/>
              </a:path>
            </a:pathLst>
          </a:custGeom>
          <a:solidFill>
            <a:srgbClr val="FCCD00"/>
          </a:solidFill>
        </p:spPr>
        <p:txBody>
          <a:bodyPr wrap="square" lIns="0" tIns="0" rIns="0" bIns="0" rtlCol="0"/>
          <a:lstStyle/>
          <a:p>
            <a:endParaRPr/>
          </a:p>
        </p:txBody>
      </p:sp>
      <p:sp>
        <p:nvSpPr>
          <p:cNvPr id="21" name="object 6">
            <a:extLst>
              <a:ext uri="{FF2B5EF4-FFF2-40B4-BE49-F238E27FC236}">
                <a16:creationId xmlns:a16="http://schemas.microsoft.com/office/drawing/2014/main" id="{05240E4B-7EDF-409F-819F-314D0CD65FC3}"/>
              </a:ext>
            </a:extLst>
          </p:cNvPr>
          <p:cNvSpPr/>
          <p:nvPr/>
        </p:nvSpPr>
        <p:spPr>
          <a:xfrm>
            <a:off x="3684683" y="4806697"/>
            <a:ext cx="435600" cy="435600"/>
          </a:xfrm>
          <a:custGeom>
            <a:avLst/>
            <a:gdLst/>
            <a:ahLst/>
            <a:cxnLst/>
            <a:rect l="l" t="t" r="r" b="b"/>
            <a:pathLst>
              <a:path w="295275" h="282575">
                <a:moveTo>
                  <a:pt x="148297" y="0"/>
                </a:moveTo>
                <a:lnTo>
                  <a:pt x="101541" y="7143"/>
                </a:lnTo>
                <a:lnTo>
                  <a:pt x="60846" y="27018"/>
                </a:lnTo>
                <a:lnTo>
                  <a:pt x="28700" y="57288"/>
                </a:lnTo>
                <a:lnTo>
                  <a:pt x="7589" y="95619"/>
                </a:lnTo>
                <a:lnTo>
                  <a:pt x="0" y="139674"/>
                </a:lnTo>
                <a:lnTo>
                  <a:pt x="7589" y="184359"/>
                </a:lnTo>
                <a:lnTo>
                  <a:pt x="28700" y="223509"/>
                </a:lnTo>
                <a:lnTo>
                  <a:pt x="60846" y="254598"/>
                </a:lnTo>
                <a:lnTo>
                  <a:pt x="101541" y="275102"/>
                </a:lnTo>
                <a:lnTo>
                  <a:pt x="148297" y="282498"/>
                </a:lnTo>
                <a:lnTo>
                  <a:pt x="195199" y="275102"/>
                </a:lnTo>
                <a:lnTo>
                  <a:pt x="235544" y="254598"/>
                </a:lnTo>
                <a:lnTo>
                  <a:pt x="267113" y="223509"/>
                </a:lnTo>
                <a:lnTo>
                  <a:pt x="287683" y="184359"/>
                </a:lnTo>
                <a:lnTo>
                  <a:pt x="295033" y="139674"/>
                </a:lnTo>
                <a:lnTo>
                  <a:pt x="287683" y="95619"/>
                </a:lnTo>
                <a:lnTo>
                  <a:pt x="267113" y="57288"/>
                </a:lnTo>
                <a:lnTo>
                  <a:pt x="235544" y="27018"/>
                </a:lnTo>
                <a:lnTo>
                  <a:pt x="195199" y="7143"/>
                </a:lnTo>
                <a:lnTo>
                  <a:pt x="148297" y="0"/>
                </a:lnTo>
                <a:close/>
              </a:path>
            </a:pathLst>
          </a:custGeom>
          <a:solidFill>
            <a:srgbClr val="FCCD00"/>
          </a:solidFill>
        </p:spPr>
        <p:txBody>
          <a:bodyPr wrap="square" lIns="0" tIns="0" rIns="0" bIns="0" rtlCol="0"/>
          <a:lstStyle/>
          <a:p>
            <a:endParaRPr/>
          </a:p>
        </p:txBody>
      </p:sp>
      <p:sp>
        <p:nvSpPr>
          <p:cNvPr id="22" name="object 6">
            <a:extLst>
              <a:ext uri="{FF2B5EF4-FFF2-40B4-BE49-F238E27FC236}">
                <a16:creationId xmlns:a16="http://schemas.microsoft.com/office/drawing/2014/main" id="{FF9182CA-57C9-44FB-8BBA-06E3180074C8}"/>
              </a:ext>
            </a:extLst>
          </p:cNvPr>
          <p:cNvSpPr/>
          <p:nvPr/>
        </p:nvSpPr>
        <p:spPr>
          <a:xfrm>
            <a:off x="3684683" y="5554724"/>
            <a:ext cx="435600" cy="435600"/>
          </a:xfrm>
          <a:custGeom>
            <a:avLst/>
            <a:gdLst/>
            <a:ahLst/>
            <a:cxnLst/>
            <a:rect l="l" t="t" r="r" b="b"/>
            <a:pathLst>
              <a:path w="295275" h="282575">
                <a:moveTo>
                  <a:pt x="148297" y="0"/>
                </a:moveTo>
                <a:lnTo>
                  <a:pt x="101541" y="7143"/>
                </a:lnTo>
                <a:lnTo>
                  <a:pt x="60846" y="27018"/>
                </a:lnTo>
                <a:lnTo>
                  <a:pt x="28700" y="57288"/>
                </a:lnTo>
                <a:lnTo>
                  <a:pt x="7589" y="95619"/>
                </a:lnTo>
                <a:lnTo>
                  <a:pt x="0" y="139674"/>
                </a:lnTo>
                <a:lnTo>
                  <a:pt x="7589" y="184359"/>
                </a:lnTo>
                <a:lnTo>
                  <a:pt x="28700" y="223509"/>
                </a:lnTo>
                <a:lnTo>
                  <a:pt x="60846" y="254598"/>
                </a:lnTo>
                <a:lnTo>
                  <a:pt x="101541" y="275102"/>
                </a:lnTo>
                <a:lnTo>
                  <a:pt x="148297" y="282498"/>
                </a:lnTo>
                <a:lnTo>
                  <a:pt x="195199" y="275102"/>
                </a:lnTo>
                <a:lnTo>
                  <a:pt x="235544" y="254598"/>
                </a:lnTo>
                <a:lnTo>
                  <a:pt x="267113" y="223509"/>
                </a:lnTo>
                <a:lnTo>
                  <a:pt x="287683" y="184359"/>
                </a:lnTo>
                <a:lnTo>
                  <a:pt x="295033" y="139674"/>
                </a:lnTo>
                <a:lnTo>
                  <a:pt x="287683" y="95619"/>
                </a:lnTo>
                <a:lnTo>
                  <a:pt x="267113" y="57288"/>
                </a:lnTo>
                <a:lnTo>
                  <a:pt x="235544" y="27018"/>
                </a:lnTo>
                <a:lnTo>
                  <a:pt x="195199" y="7143"/>
                </a:lnTo>
                <a:lnTo>
                  <a:pt x="148297" y="0"/>
                </a:lnTo>
                <a:close/>
              </a:path>
            </a:pathLst>
          </a:custGeom>
          <a:solidFill>
            <a:srgbClr val="FCCD00"/>
          </a:solidFill>
        </p:spPr>
        <p:txBody>
          <a:bodyPr wrap="square" lIns="0" tIns="0" rIns="0" bIns="0" rtlCol="0"/>
          <a:lstStyle/>
          <a:p>
            <a:endParaRPr/>
          </a:p>
        </p:txBody>
      </p:sp>
      <p:pic>
        <p:nvPicPr>
          <p:cNvPr id="4" name="Picture 3" descr="Shape&#10;&#10;Description automatically generated with low confidence">
            <a:extLst>
              <a:ext uri="{FF2B5EF4-FFF2-40B4-BE49-F238E27FC236}">
                <a16:creationId xmlns:a16="http://schemas.microsoft.com/office/drawing/2014/main" id="{6F7E7EB8-9710-42F8-918E-7910FF51D2B7}"/>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900642" y="2540698"/>
            <a:ext cx="436236" cy="436236"/>
          </a:xfrm>
          <a:prstGeom prst="rect">
            <a:avLst/>
          </a:prstGeom>
        </p:spPr>
      </p:pic>
      <p:sp>
        <p:nvSpPr>
          <p:cNvPr id="28" name="object 9">
            <a:extLst>
              <a:ext uri="{FF2B5EF4-FFF2-40B4-BE49-F238E27FC236}">
                <a16:creationId xmlns:a16="http://schemas.microsoft.com/office/drawing/2014/main" id="{87386D89-2956-4694-83D9-90BB24745899}"/>
              </a:ext>
            </a:extLst>
          </p:cNvPr>
          <p:cNvSpPr txBox="1"/>
          <p:nvPr/>
        </p:nvSpPr>
        <p:spPr>
          <a:xfrm>
            <a:off x="11490439" y="2304777"/>
            <a:ext cx="1355361" cy="3654014"/>
          </a:xfrm>
          <a:prstGeom prst="rect">
            <a:avLst/>
          </a:prstGeom>
        </p:spPr>
        <p:txBody>
          <a:bodyPr vert="horz" wrap="square" lIns="0" tIns="12700" rIns="0" bIns="0" rtlCol="0">
            <a:spAutoFit/>
          </a:bodyPr>
          <a:lstStyle/>
          <a:p>
            <a:pPr marL="12700" marR="5080">
              <a:lnSpc>
                <a:spcPct val="200000"/>
              </a:lnSpc>
              <a:spcBef>
                <a:spcPts val="100"/>
              </a:spcBef>
            </a:pPr>
            <a:r>
              <a:rPr lang="fr-FR" sz="2400" b="1">
                <a:solidFill>
                  <a:srgbClr val="2C3176"/>
                </a:solidFill>
                <a:highlight>
                  <a:srgbClr val="FFFF00"/>
                </a:highlight>
                <a:latin typeface="Marianne" charset="0"/>
                <a:ea typeface="Marianne" charset="0"/>
                <a:cs typeface="Marianne" charset="0"/>
              </a:rPr>
              <a:t>5 mins</a:t>
            </a:r>
          </a:p>
          <a:p>
            <a:pPr marL="12700" marR="5080">
              <a:lnSpc>
                <a:spcPct val="200000"/>
              </a:lnSpc>
              <a:spcBef>
                <a:spcPts val="100"/>
              </a:spcBef>
            </a:pPr>
            <a:r>
              <a:rPr lang="fr-FR" sz="2400" b="1">
                <a:solidFill>
                  <a:srgbClr val="2C3176"/>
                </a:solidFill>
                <a:highlight>
                  <a:srgbClr val="FFFF00"/>
                </a:highlight>
                <a:latin typeface="Marianne" charset="0"/>
                <a:ea typeface="Marianne" charset="0"/>
                <a:cs typeface="Marianne" charset="0"/>
              </a:rPr>
              <a:t>10 mins</a:t>
            </a:r>
          </a:p>
          <a:p>
            <a:pPr marL="12700" marR="5080">
              <a:lnSpc>
                <a:spcPct val="200000"/>
              </a:lnSpc>
              <a:spcBef>
                <a:spcPts val="100"/>
              </a:spcBef>
            </a:pPr>
            <a:r>
              <a:rPr lang="fr-FR" sz="2400" b="1">
                <a:solidFill>
                  <a:srgbClr val="2C3176"/>
                </a:solidFill>
                <a:highlight>
                  <a:srgbClr val="FFFF00"/>
                </a:highlight>
                <a:latin typeface="Marianne" charset="0"/>
                <a:ea typeface="Marianne" charset="0"/>
                <a:cs typeface="Marianne" charset="0"/>
              </a:rPr>
              <a:t>25 mins</a:t>
            </a:r>
            <a:endParaRPr lang="fr-FR" sz="2400" b="1">
              <a:highlight>
                <a:srgbClr val="FFFF00"/>
              </a:highlight>
              <a:latin typeface="Marianne" charset="0"/>
              <a:ea typeface="Marianne" charset="0"/>
              <a:cs typeface="Marianne" charset="0"/>
            </a:endParaRPr>
          </a:p>
          <a:p>
            <a:pPr marL="12700" marR="5080">
              <a:lnSpc>
                <a:spcPct val="200000"/>
              </a:lnSpc>
              <a:spcBef>
                <a:spcPts val="100"/>
              </a:spcBef>
            </a:pPr>
            <a:r>
              <a:rPr lang="fr-FR" sz="2400" b="1">
                <a:solidFill>
                  <a:srgbClr val="2C3176"/>
                </a:solidFill>
                <a:highlight>
                  <a:srgbClr val="FFFF00"/>
                </a:highlight>
                <a:latin typeface="Marianne" charset="0"/>
                <a:ea typeface="Marianne" charset="0"/>
                <a:cs typeface="Marianne" charset="0"/>
              </a:rPr>
              <a:t>10 mins</a:t>
            </a:r>
            <a:endParaRPr lang="fr-FR" sz="2400" b="1">
              <a:highlight>
                <a:srgbClr val="FFFF00"/>
              </a:highlight>
              <a:latin typeface="Marianne" charset="0"/>
              <a:ea typeface="Marianne" charset="0"/>
              <a:cs typeface="Marianne" charset="0"/>
            </a:endParaRPr>
          </a:p>
          <a:p>
            <a:pPr marL="12700" marR="5080">
              <a:lnSpc>
                <a:spcPct val="200000"/>
              </a:lnSpc>
              <a:spcBef>
                <a:spcPts val="100"/>
              </a:spcBef>
            </a:pPr>
            <a:r>
              <a:rPr lang="fr-FR" sz="2400" b="1">
                <a:solidFill>
                  <a:srgbClr val="2C3176"/>
                </a:solidFill>
                <a:highlight>
                  <a:srgbClr val="FFFF00"/>
                </a:highlight>
                <a:latin typeface="Marianne" charset="0"/>
                <a:ea typeface="Marianne" charset="0"/>
                <a:cs typeface="Marianne" charset="0"/>
              </a:rPr>
              <a:t>10 mins</a:t>
            </a:r>
            <a:endParaRPr lang="fr-FR" sz="2400" b="1">
              <a:highlight>
                <a:srgbClr val="FFFF00"/>
              </a:highlight>
              <a:latin typeface="Marianne" charset="0"/>
              <a:ea typeface="Marianne" charset="0"/>
              <a:cs typeface="Marianne" charset="0"/>
            </a:endParaRPr>
          </a:p>
        </p:txBody>
      </p:sp>
      <p:pic>
        <p:nvPicPr>
          <p:cNvPr id="29" name="Picture 28" descr="Shape&#10;&#10;Description automatically generated with low confidence">
            <a:extLst>
              <a:ext uri="{FF2B5EF4-FFF2-40B4-BE49-F238E27FC236}">
                <a16:creationId xmlns:a16="http://schemas.microsoft.com/office/drawing/2014/main" id="{FF2157BE-2DE4-46A4-8820-3F33D1915E2C}"/>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900642" y="3288778"/>
            <a:ext cx="436236" cy="436236"/>
          </a:xfrm>
          <a:prstGeom prst="rect">
            <a:avLst/>
          </a:prstGeom>
        </p:spPr>
      </p:pic>
      <p:pic>
        <p:nvPicPr>
          <p:cNvPr id="30" name="Picture 29" descr="Shape&#10;&#10;Description automatically generated with low confidence">
            <a:extLst>
              <a:ext uri="{FF2B5EF4-FFF2-40B4-BE49-F238E27FC236}">
                <a16:creationId xmlns:a16="http://schemas.microsoft.com/office/drawing/2014/main" id="{2EEDAC6D-F874-459D-AF7C-8CE506BB247A}"/>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900642" y="4036858"/>
            <a:ext cx="436236" cy="436236"/>
          </a:xfrm>
          <a:prstGeom prst="rect">
            <a:avLst/>
          </a:prstGeom>
        </p:spPr>
      </p:pic>
      <p:pic>
        <p:nvPicPr>
          <p:cNvPr id="31" name="Picture 30" descr="Shape&#10;&#10;Description automatically generated with low confidence">
            <a:extLst>
              <a:ext uri="{FF2B5EF4-FFF2-40B4-BE49-F238E27FC236}">
                <a16:creationId xmlns:a16="http://schemas.microsoft.com/office/drawing/2014/main" id="{3F82C8C7-0D2B-4233-8D0D-AF971DDA2B69}"/>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900642" y="4784938"/>
            <a:ext cx="436236" cy="436236"/>
          </a:xfrm>
          <a:prstGeom prst="rect">
            <a:avLst/>
          </a:prstGeom>
        </p:spPr>
      </p:pic>
      <p:pic>
        <p:nvPicPr>
          <p:cNvPr id="32" name="Picture 31" descr="Shape&#10;&#10;Description automatically generated with low confidence">
            <a:extLst>
              <a:ext uri="{FF2B5EF4-FFF2-40B4-BE49-F238E27FC236}">
                <a16:creationId xmlns:a16="http://schemas.microsoft.com/office/drawing/2014/main" id="{279A5CB7-CCBA-4EF7-B159-BD083584E786}"/>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900642" y="5533018"/>
            <a:ext cx="436236" cy="436236"/>
          </a:xfrm>
          <a:prstGeom prst="rect">
            <a:avLst/>
          </a:prstGeom>
        </p:spPr>
      </p:pic>
      <p:sp>
        <p:nvSpPr>
          <p:cNvPr id="36" name="object 14">
            <a:extLst>
              <a:ext uri="{FF2B5EF4-FFF2-40B4-BE49-F238E27FC236}">
                <a16:creationId xmlns:a16="http://schemas.microsoft.com/office/drawing/2014/main" id="{08C2AE7C-AE63-4F71-A978-D1452896F3ED}"/>
              </a:ext>
            </a:extLst>
          </p:cNvPr>
          <p:cNvSpPr txBox="1">
            <a:spLocks/>
          </p:cNvSpPr>
          <p:nvPr/>
        </p:nvSpPr>
        <p:spPr>
          <a:xfrm>
            <a:off x="1655588" y="549888"/>
            <a:ext cx="12873212" cy="69185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pPr>
            <a:r>
              <a:rPr lang="fr-FR" sz="4400" kern="0" spc="-75">
                <a:solidFill>
                  <a:srgbClr val="2C3176"/>
                </a:solidFill>
                <a:latin typeface="Marianne ExtraBold" charset="0"/>
                <a:ea typeface="Marianne ExtraBold" charset="0"/>
                <a:cs typeface="Marianne ExtraBold" charset="0"/>
              </a:rPr>
              <a:t>Agenda</a:t>
            </a:r>
          </a:p>
        </p:txBody>
      </p:sp>
      <p:sp>
        <p:nvSpPr>
          <p:cNvPr id="33" name="TextBox 32">
            <a:extLst>
              <a:ext uri="{FF2B5EF4-FFF2-40B4-BE49-F238E27FC236}">
                <a16:creationId xmlns:a16="http://schemas.microsoft.com/office/drawing/2014/main" id="{37A6C41B-C2D0-4925-A405-0243BEF47B7A}"/>
              </a:ext>
            </a:extLst>
          </p:cNvPr>
          <p:cNvSpPr txBox="1">
            <a:spLocks/>
          </p:cNvSpPr>
          <p:nvPr/>
        </p:nvSpPr>
        <p:spPr>
          <a:xfrm>
            <a:off x="3684683" y="7450678"/>
            <a:ext cx="8676766" cy="866036"/>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pPr algn="ctr"/>
            <a:r>
              <a:rPr lang="fr-FR" sz="2000" b="1" i="1">
                <a:latin typeface="Marianne" panose="020B0604020202020204"/>
              </a:rPr>
              <a:t>La durée de chaque partie est adaptable selon les besoins de la collectivité</a:t>
            </a:r>
          </a:p>
          <a:p>
            <a:pPr algn="ctr"/>
            <a:endParaRPr lang="fr-FR" sz="2000" b="1" i="1">
              <a:latin typeface="Marianne" panose="020B0604020202020204"/>
            </a:endParaRPr>
          </a:p>
        </p:txBody>
      </p:sp>
      <p:pic>
        <p:nvPicPr>
          <p:cNvPr id="25" name="Picture 2" descr="Pencil ">
            <a:extLst>
              <a:ext uri="{FF2B5EF4-FFF2-40B4-BE49-F238E27FC236}">
                <a16:creationId xmlns:a16="http://schemas.microsoft.com/office/drawing/2014/main" id="{36EA28A7-2776-4A25-81BE-8C60407C95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2536" y="2771800"/>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B922F707-46F5-1563-0D3B-42AC96F4B3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408828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C61595C-E020-4633-8A7F-ADEB4F8E4FCE}"/>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8150" r="30242"/>
          <a:stretch/>
        </p:blipFill>
        <p:spPr bwMode="auto">
          <a:xfrm>
            <a:off x="9239689" y="720497"/>
            <a:ext cx="5845663" cy="7569200"/>
          </a:xfrm>
          <a:prstGeom prst="rect">
            <a:avLst/>
          </a:prstGeom>
          <a:extLst>
            <a:ext uri="{909E8E84-426E-40DD-AFC4-6F175D3DCCD1}">
              <a14:hiddenFill xmlns:a14="http://schemas.microsoft.com/office/drawing/2010/main">
                <a:solidFill>
                  <a:srgbClr val="FFFFFF"/>
                </a:solidFill>
              </a14:hiddenFill>
            </a:ext>
          </a:extLst>
        </p:spPr>
      </p:pic>
      <p:grpSp>
        <p:nvGrpSpPr>
          <p:cNvPr id="11" name="object 11"/>
          <p:cNvGrpSpPr/>
          <p:nvPr/>
        </p:nvGrpSpPr>
        <p:grpSpPr>
          <a:xfrm>
            <a:off x="2535820" y="2403126"/>
            <a:ext cx="6319297" cy="4069715"/>
            <a:chOff x="2535820" y="2403126"/>
            <a:chExt cx="6319297" cy="4069715"/>
          </a:xfrm>
        </p:grpSpPr>
        <p:sp>
          <p:nvSpPr>
            <p:cNvPr id="12" name="object 12"/>
            <p:cNvSpPr/>
            <p:nvPr/>
          </p:nvSpPr>
          <p:spPr>
            <a:xfrm>
              <a:off x="4140942" y="2403126"/>
              <a:ext cx="2703830" cy="4069715"/>
            </a:xfrm>
            <a:custGeom>
              <a:avLst/>
              <a:gdLst/>
              <a:ahLst/>
              <a:cxnLst/>
              <a:rect l="l" t="t" r="r" b="b"/>
              <a:pathLst>
                <a:path w="2703829" h="4069715">
                  <a:moveTo>
                    <a:pt x="1179334" y="0"/>
                  </a:moveTo>
                  <a:lnTo>
                    <a:pt x="0" y="1179372"/>
                  </a:lnTo>
                  <a:lnTo>
                    <a:pt x="846429" y="2025776"/>
                  </a:lnTo>
                  <a:lnTo>
                    <a:pt x="89509" y="2887649"/>
                  </a:lnTo>
                  <a:lnTo>
                    <a:pt x="1271308" y="4069448"/>
                  </a:lnTo>
                  <a:lnTo>
                    <a:pt x="2417838" y="2763862"/>
                  </a:lnTo>
                  <a:lnTo>
                    <a:pt x="2449341" y="2726436"/>
                  </a:lnTo>
                  <a:lnTo>
                    <a:pt x="2478995" y="2688029"/>
                  </a:lnTo>
                  <a:lnTo>
                    <a:pt x="2506802" y="2648701"/>
                  </a:lnTo>
                  <a:lnTo>
                    <a:pt x="2532764" y="2608512"/>
                  </a:lnTo>
                  <a:lnTo>
                    <a:pt x="2556882" y="2567521"/>
                  </a:lnTo>
                  <a:lnTo>
                    <a:pt x="2579159" y="2525788"/>
                  </a:lnTo>
                  <a:lnTo>
                    <a:pt x="2599597" y="2483370"/>
                  </a:lnTo>
                  <a:lnTo>
                    <a:pt x="2618197" y="2440329"/>
                  </a:lnTo>
                  <a:lnTo>
                    <a:pt x="2634961" y="2396724"/>
                  </a:lnTo>
                  <a:lnTo>
                    <a:pt x="2649891" y="2352613"/>
                  </a:lnTo>
                  <a:lnTo>
                    <a:pt x="2662990" y="2308056"/>
                  </a:lnTo>
                  <a:lnTo>
                    <a:pt x="2674259" y="2263112"/>
                  </a:lnTo>
                  <a:lnTo>
                    <a:pt x="2683699" y="2217841"/>
                  </a:lnTo>
                  <a:lnTo>
                    <a:pt x="2691314" y="2172303"/>
                  </a:lnTo>
                  <a:lnTo>
                    <a:pt x="2697104" y="2126555"/>
                  </a:lnTo>
                  <a:lnTo>
                    <a:pt x="2701072" y="2080659"/>
                  </a:lnTo>
                  <a:lnTo>
                    <a:pt x="2703220" y="2034673"/>
                  </a:lnTo>
                  <a:lnTo>
                    <a:pt x="2703549" y="1988656"/>
                  </a:lnTo>
                  <a:lnTo>
                    <a:pt x="2702062" y="1942668"/>
                  </a:lnTo>
                  <a:lnTo>
                    <a:pt x="2698760" y="1896769"/>
                  </a:lnTo>
                  <a:lnTo>
                    <a:pt x="2693645" y="1851016"/>
                  </a:lnTo>
                  <a:lnTo>
                    <a:pt x="2686720" y="1805471"/>
                  </a:lnTo>
                  <a:lnTo>
                    <a:pt x="2677985" y="1760193"/>
                  </a:lnTo>
                  <a:lnTo>
                    <a:pt x="2667444" y="1715239"/>
                  </a:lnTo>
                  <a:lnTo>
                    <a:pt x="2655097" y="1670671"/>
                  </a:lnTo>
                  <a:lnTo>
                    <a:pt x="2640947" y="1626548"/>
                  </a:lnTo>
                  <a:lnTo>
                    <a:pt x="2624996" y="1582927"/>
                  </a:lnTo>
                  <a:lnTo>
                    <a:pt x="2607246" y="1539870"/>
                  </a:lnTo>
                  <a:lnTo>
                    <a:pt x="2587698" y="1497436"/>
                  </a:lnTo>
                  <a:lnTo>
                    <a:pt x="2566354" y="1455683"/>
                  </a:lnTo>
                  <a:lnTo>
                    <a:pt x="2543217" y="1414671"/>
                  </a:lnTo>
                  <a:lnTo>
                    <a:pt x="2518288" y="1374460"/>
                  </a:lnTo>
                  <a:lnTo>
                    <a:pt x="2491570" y="1335108"/>
                  </a:lnTo>
                  <a:lnTo>
                    <a:pt x="2463063" y="1296676"/>
                  </a:lnTo>
                  <a:lnTo>
                    <a:pt x="2432770" y="1259222"/>
                  </a:lnTo>
                  <a:lnTo>
                    <a:pt x="2400694" y="1222806"/>
                  </a:lnTo>
                  <a:lnTo>
                    <a:pt x="2366835" y="1187488"/>
                  </a:lnTo>
                  <a:lnTo>
                    <a:pt x="1179334" y="0"/>
                  </a:lnTo>
                  <a:close/>
                </a:path>
              </a:pathLst>
            </a:custGeom>
            <a:solidFill>
              <a:srgbClr val="2C317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2535820" y="4011942"/>
              <a:ext cx="6319297" cy="852169"/>
            </a:xfrm>
            <a:custGeom>
              <a:avLst/>
              <a:gdLst/>
              <a:ahLst/>
              <a:cxnLst/>
              <a:rect l="l" t="t" r="r" b="b"/>
              <a:pathLst>
                <a:path w="5914390" h="852170">
                  <a:moveTo>
                    <a:pt x="5913882" y="0"/>
                  </a:moveTo>
                  <a:lnTo>
                    <a:pt x="0" y="0"/>
                  </a:lnTo>
                  <a:lnTo>
                    <a:pt x="0" y="851827"/>
                  </a:lnTo>
                  <a:lnTo>
                    <a:pt x="5913882" y="851827"/>
                  </a:lnTo>
                  <a:lnTo>
                    <a:pt x="5913882"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 name="object 14"/>
          <p:cNvSpPr txBox="1">
            <a:spLocks noGrp="1"/>
          </p:cNvSpPr>
          <p:nvPr>
            <p:ph type="title"/>
          </p:nvPr>
        </p:nvSpPr>
        <p:spPr>
          <a:xfrm>
            <a:off x="2584732" y="4211960"/>
            <a:ext cx="6266723" cy="384078"/>
          </a:xfrm>
          <a:prstGeom prst="rect">
            <a:avLst/>
          </a:prstGeom>
        </p:spPr>
        <p:txBody>
          <a:bodyPr vert="horz" wrap="square" lIns="0" tIns="14604" rIns="0" bIns="0" rtlCol="0">
            <a:spAutoFit/>
          </a:bodyPr>
          <a:lstStyle/>
          <a:p>
            <a:pPr marL="12700" marR="5080" algn="ctr">
              <a:spcBef>
                <a:spcPts val="100"/>
              </a:spcBef>
            </a:pPr>
            <a:r>
              <a:rPr lang="fr-FR" sz="2400" b="1">
                <a:solidFill>
                  <a:srgbClr val="2C3176"/>
                </a:solidFill>
                <a:latin typeface="Marianne" charset="0"/>
                <a:ea typeface="Marianne" charset="0"/>
                <a:cs typeface="Marianne" charset="0"/>
              </a:rPr>
              <a:t>Mot des élus</a:t>
            </a:r>
            <a:endParaRPr lang="fr-FR" sz="2400">
              <a:solidFill>
                <a:srgbClr val="2C3176"/>
              </a:solidFill>
              <a:latin typeface="Marianne" charset="0"/>
              <a:ea typeface="Marianne" charset="0"/>
              <a:cs typeface="Marianne"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00" y="6779035"/>
            <a:ext cx="1277112" cy="1676400"/>
          </a:xfrm>
          <a:prstGeom prst="rect">
            <a:avLst/>
          </a:prstGeom>
        </p:spPr>
      </p:pic>
      <p:sp>
        <p:nvSpPr>
          <p:cNvPr id="15" name="object 15"/>
          <p:cNvSpPr/>
          <p:nvPr/>
        </p:nvSpPr>
        <p:spPr>
          <a:xfrm>
            <a:off x="14710316" y="609837"/>
            <a:ext cx="763270" cy="729615"/>
          </a:xfrm>
          <a:custGeom>
            <a:avLst/>
            <a:gdLst/>
            <a:ahLst/>
            <a:cxnLst/>
            <a:rect l="l" t="t" r="r" b="b"/>
            <a:pathLst>
              <a:path w="763269" h="729615">
                <a:moveTo>
                  <a:pt x="435330" y="0"/>
                </a:moveTo>
                <a:lnTo>
                  <a:pt x="0" y="0"/>
                </a:lnTo>
                <a:lnTo>
                  <a:pt x="0" y="432346"/>
                </a:lnTo>
                <a:lnTo>
                  <a:pt x="310299" y="432346"/>
                </a:lnTo>
                <a:lnTo>
                  <a:pt x="329539" y="729068"/>
                </a:lnTo>
                <a:lnTo>
                  <a:pt x="762787" y="729068"/>
                </a:lnTo>
                <a:lnTo>
                  <a:pt x="733640" y="279615"/>
                </a:lnTo>
                <a:lnTo>
                  <a:pt x="727061" y="233685"/>
                </a:lnTo>
                <a:lnTo>
                  <a:pt x="713799" y="190326"/>
                </a:lnTo>
                <a:lnTo>
                  <a:pt x="694421" y="150072"/>
                </a:lnTo>
                <a:lnTo>
                  <a:pt x="669498" y="113456"/>
                </a:lnTo>
                <a:lnTo>
                  <a:pt x="639597" y="81010"/>
                </a:lnTo>
                <a:lnTo>
                  <a:pt x="605287" y="53268"/>
                </a:lnTo>
                <a:lnTo>
                  <a:pt x="567137" y="30762"/>
                </a:lnTo>
                <a:lnTo>
                  <a:pt x="525715" y="14027"/>
                </a:lnTo>
                <a:lnTo>
                  <a:pt x="481590" y="3595"/>
                </a:lnTo>
                <a:lnTo>
                  <a:pt x="435330"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9015671" y="7816955"/>
            <a:ext cx="763270" cy="729615"/>
          </a:xfrm>
          <a:custGeom>
            <a:avLst/>
            <a:gdLst/>
            <a:ahLst/>
            <a:cxnLst/>
            <a:rect l="l" t="t" r="r" b="b"/>
            <a:pathLst>
              <a:path w="763270" h="729615">
                <a:moveTo>
                  <a:pt x="433247" y="0"/>
                </a:moveTo>
                <a:lnTo>
                  <a:pt x="0" y="0"/>
                </a:lnTo>
                <a:lnTo>
                  <a:pt x="29159" y="449453"/>
                </a:lnTo>
                <a:lnTo>
                  <a:pt x="35738" y="495383"/>
                </a:lnTo>
                <a:lnTo>
                  <a:pt x="49000" y="538742"/>
                </a:lnTo>
                <a:lnTo>
                  <a:pt x="68377" y="578996"/>
                </a:lnTo>
                <a:lnTo>
                  <a:pt x="93300" y="615612"/>
                </a:lnTo>
                <a:lnTo>
                  <a:pt x="123201" y="648058"/>
                </a:lnTo>
                <a:lnTo>
                  <a:pt x="157509" y="675800"/>
                </a:lnTo>
                <a:lnTo>
                  <a:pt x="195658" y="698305"/>
                </a:lnTo>
                <a:lnTo>
                  <a:pt x="237078" y="715041"/>
                </a:lnTo>
                <a:lnTo>
                  <a:pt x="281200" y="725473"/>
                </a:lnTo>
                <a:lnTo>
                  <a:pt x="327456" y="729068"/>
                </a:lnTo>
                <a:lnTo>
                  <a:pt x="762812" y="729068"/>
                </a:lnTo>
                <a:lnTo>
                  <a:pt x="762812" y="296722"/>
                </a:lnTo>
                <a:lnTo>
                  <a:pt x="452488" y="296722"/>
                </a:lnTo>
                <a:lnTo>
                  <a:pt x="433247" y="0"/>
                </a:lnTo>
                <a:close/>
              </a:path>
            </a:pathLst>
          </a:custGeom>
          <a:solidFill>
            <a:srgbClr val="06806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14">
            <a:extLst>
              <a:ext uri="{FF2B5EF4-FFF2-40B4-BE49-F238E27FC236}">
                <a16:creationId xmlns:a16="http://schemas.microsoft.com/office/drawing/2014/main" id="{E37E82D1-EFE2-49F0-9765-0FD2A5819243}"/>
              </a:ext>
            </a:extLst>
          </p:cNvPr>
          <p:cNvSpPr txBox="1">
            <a:spLocks/>
          </p:cNvSpPr>
          <p:nvPr/>
        </p:nvSpPr>
        <p:spPr>
          <a:xfrm>
            <a:off x="1000795" y="2976937"/>
            <a:ext cx="2391405" cy="213840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marR="0" lvl="0" indent="0" algn="l" defTabSz="914400" rtl="0" eaLnBrk="1" fontAlgn="auto" latinLnBrk="0" hangingPunct="1">
              <a:lnSpc>
                <a:spcPct val="100000"/>
              </a:lnSpc>
              <a:spcBef>
                <a:spcPts val="114"/>
              </a:spcBef>
              <a:spcAft>
                <a:spcPts val="0"/>
              </a:spcAft>
              <a:buClrTx/>
              <a:buSzTx/>
              <a:buFontTx/>
              <a:buNone/>
              <a:tabLst/>
              <a:defRPr/>
            </a:pPr>
            <a:r>
              <a:rPr lang="fr-FR" sz="13800" kern="0">
                <a:solidFill>
                  <a:srgbClr val="274084"/>
                </a:solidFill>
                <a:latin typeface="Marianne ExtraBold" charset="0"/>
                <a:ea typeface="Marianne ExtraBold" charset="0"/>
                <a:cs typeface="Marianne ExtraBold" charset="0"/>
              </a:rPr>
              <a:t>1.</a:t>
            </a:r>
            <a:endParaRPr kumimoji="0" lang="fr-FR" sz="13800" b="1" i="0" u="none" strike="noStrike" kern="0" cap="none" spc="0" normalizeH="0" baseline="0" noProof="0">
              <a:ln>
                <a:noFill/>
              </a:ln>
              <a:solidFill>
                <a:srgbClr val="274084"/>
              </a:solidFill>
              <a:effectLst/>
              <a:uLnTx/>
              <a:uFillTx/>
              <a:latin typeface="Marianne ExtraBold" charset="0"/>
              <a:ea typeface="Marianne ExtraBold" charset="0"/>
              <a:cs typeface="Marianne ExtraBold" charset="0"/>
            </a:endParaRPr>
          </a:p>
        </p:txBody>
      </p:sp>
      <p:pic>
        <p:nvPicPr>
          <p:cNvPr id="2" name="Image 1">
            <a:extLst>
              <a:ext uri="{FF2B5EF4-FFF2-40B4-BE49-F238E27FC236}">
                <a16:creationId xmlns:a16="http://schemas.microsoft.com/office/drawing/2014/main" id="{97A0EAB4-8E44-E84B-2A52-F025C4A046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1188303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28D5B5F-C23C-4E4A-9D95-4EFB9F21DD94}"/>
              </a:ext>
            </a:extLst>
          </p:cNvPr>
          <p:cNvSpPr/>
          <p:nvPr/>
        </p:nvSpPr>
        <p:spPr>
          <a:xfrm>
            <a:off x="9567684" y="2289409"/>
            <a:ext cx="3312368" cy="338437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a:solidFill>
                  <a:srgbClr val="2C3176"/>
                </a:solidFill>
                <a:highlight>
                  <a:srgbClr val="FFFF00"/>
                </a:highlight>
                <a:latin typeface="Marianne" panose="020B0604020202020204"/>
              </a:rPr>
              <a:t>Photo de l’élu 2 à insérer</a:t>
            </a:r>
            <a:endParaRPr lang="en-GB" sz="2800">
              <a:solidFill>
                <a:srgbClr val="2C3176"/>
              </a:solidFill>
              <a:highlight>
                <a:srgbClr val="FFFF00"/>
              </a:highlight>
              <a:latin typeface="Marianne" panose="020B0604020202020204"/>
            </a:endParaRPr>
          </a:p>
        </p:txBody>
      </p:sp>
      <p:sp>
        <p:nvSpPr>
          <p:cNvPr id="39" name="object 14">
            <a:extLst>
              <a:ext uri="{FF2B5EF4-FFF2-40B4-BE49-F238E27FC236}">
                <a16:creationId xmlns:a16="http://schemas.microsoft.com/office/drawing/2014/main" id="{841ED561-7298-427C-AAF2-EECD2DC26F41}"/>
              </a:ext>
            </a:extLst>
          </p:cNvPr>
          <p:cNvSpPr txBox="1">
            <a:spLocks/>
          </p:cNvSpPr>
          <p:nvPr/>
        </p:nvSpPr>
        <p:spPr>
          <a:xfrm>
            <a:off x="1655588" y="580219"/>
            <a:ext cx="12873212" cy="691855"/>
          </a:xfrm>
          <a:prstGeom prst="rect">
            <a:avLst/>
          </a:prstGeom>
        </p:spPr>
        <p:txBody>
          <a:bodyPr vert="horz" wrap="square" lIns="0" tIns="14604" rIns="0" bIns="0" rtlCol="0">
            <a:spAutoFit/>
          </a:bodyPr>
          <a:lstStyle>
            <a:lvl1pPr marL="12700" algn="ctr" defTabSz="914377">
              <a:spcBef>
                <a:spcPts val="115"/>
              </a:spcBef>
              <a:defRPr sz="4267" b="1" i="0">
                <a:solidFill>
                  <a:srgbClr val="2C3176"/>
                </a:solidFill>
                <a:latin typeface="Marianne" panose="020B0604020202020204" charset="0"/>
                <a:ea typeface="+mj-ea"/>
                <a:cs typeface="Arial"/>
              </a:defRPr>
            </a:lvl1pPr>
          </a:lstStyle>
          <a:p>
            <a:r>
              <a:rPr lang="fr-FR"/>
              <a:t>Mot </a:t>
            </a:r>
            <a:r>
              <a:rPr lang="fr-FR" sz="4400" b="1">
                <a:solidFill>
                  <a:srgbClr val="2C3176"/>
                </a:solidFill>
                <a:latin typeface="Marianne" charset="0"/>
                <a:ea typeface="Marianne" charset="0"/>
                <a:cs typeface="Marianne" charset="0"/>
              </a:rPr>
              <a:t>des élus</a:t>
            </a:r>
            <a:endParaRPr lang="fr-FR"/>
          </a:p>
        </p:txBody>
      </p:sp>
      <p:sp>
        <p:nvSpPr>
          <p:cNvPr id="10" name="object 5">
            <a:extLst>
              <a:ext uri="{FF2B5EF4-FFF2-40B4-BE49-F238E27FC236}">
                <a16:creationId xmlns:a16="http://schemas.microsoft.com/office/drawing/2014/main" id="{7B4E1D47-5135-4C08-A0A4-83029312AF21}"/>
              </a:ext>
            </a:extLst>
          </p:cNvPr>
          <p:cNvSpPr txBox="1">
            <a:spLocks/>
          </p:cNvSpPr>
          <p:nvPr/>
        </p:nvSpPr>
        <p:spPr>
          <a:xfrm>
            <a:off x="8488040" y="6033825"/>
            <a:ext cx="5471656" cy="566822"/>
          </a:xfrm>
          <a:prstGeom prst="rect">
            <a:avLst/>
          </a:prstGeom>
        </p:spPr>
        <p:txBody>
          <a:bodyPr vert="horz" wrap="square" lIns="0" tIns="12700" rIns="0" bIns="0" rtlCol="0">
            <a:spAutoFit/>
          </a:bodyPr>
          <a:lstStyle>
            <a:lvl1pPr>
              <a:defRPr sz="18700" b="1" i="0">
                <a:solidFill>
                  <a:srgbClr val="FCCD00"/>
                </a:solidFill>
                <a:latin typeface="Arial"/>
                <a:ea typeface="+mj-ea"/>
                <a:cs typeface="Arial"/>
              </a:defRPr>
            </a:lvl1pPr>
          </a:lstStyle>
          <a:p>
            <a:pPr marL="12065" marR="5080" algn="ctr">
              <a:spcBef>
                <a:spcPts val="100"/>
              </a:spcBef>
            </a:pPr>
            <a:r>
              <a:rPr lang="fr-FR" sz="3600" i="1" kern="0" spc="-150">
                <a:solidFill>
                  <a:srgbClr val="2C3176"/>
                </a:solidFill>
                <a:highlight>
                  <a:srgbClr val="FFFF00"/>
                </a:highlight>
                <a:latin typeface="Marianne Light" charset="0"/>
                <a:ea typeface="Marianne Light" charset="0"/>
                <a:cs typeface="Marianne Light" charset="0"/>
              </a:rPr>
              <a:t>Nom et fonction de l’élu 2</a:t>
            </a:r>
            <a:endParaRPr lang="fr-FR" sz="3600" i="1" kern="0">
              <a:highlight>
                <a:srgbClr val="FFFF00"/>
              </a:highlight>
              <a:latin typeface="Marianne Light" charset="0"/>
              <a:ea typeface="Marianne Light" charset="0"/>
              <a:cs typeface="Marianne Light" charset="0"/>
            </a:endParaRPr>
          </a:p>
        </p:txBody>
      </p:sp>
      <p:sp>
        <p:nvSpPr>
          <p:cNvPr id="8" name="Rectangle: Rounded Corners 7">
            <a:extLst>
              <a:ext uri="{FF2B5EF4-FFF2-40B4-BE49-F238E27FC236}">
                <a16:creationId xmlns:a16="http://schemas.microsoft.com/office/drawing/2014/main" id="{1C2895A3-277F-4F4F-8312-85213A5ED105}"/>
              </a:ext>
            </a:extLst>
          </p:cNvPr>
          <p:cNvSpPr/>
          <p:nvPr/>
        </p:nvSpPr>
        <p:spPr>
          <a:xfrm>
            <a:off x="2875416" y="2292485"/>
            <a:ext cx="3312368" cy="338437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a:solidFill>
                  <a:srgbClr val="2C3176"/>
                </a:solidFill>
                <a:highlight>
                  <a:srgbClr val="FFFF00"/>
                </a:highlight>
                <a:latin typeface="Marianne" panose="020B0604020202020204"/>
              </a:rPr>
              <a:t>Photo de l’élu 1 à insérer</a:t>
            </a:r>
            <a:endParaRPr lang="en-GB" sz="2800">
              <a:solidFill>
                <a:srgbClr val="2C3176"/>
              </a:solidFill>
              <a:highlight>
                <a:srgbClr val="FFFF00"/>
              </a:highlight>
              <a:latin typeface="Marianne" panose="020B0604020202020204"/>
            </a:endParaRPr>
          </a:p>
        </p:txBody>
      </p:sp>
      <p:sp>
        <p:nvSpPr>
          <p:cNvPr id="9" name="object 5">
            <a:extLst>
              <a:ext uri="{FF2B5EF4-FFF2-40B4-BE49-F238E27FC236}">
                <a16:creationId xmlns:a16="http://schemas.microsoft.com/office/drawing/2014/main" id="{928EE7BE-C96F-486D-A6E3-BEB6CE0D7A4B}"/>
              </a:ext>
            </a:extLst>
          </p:cNvPr>
          <p:cNvSpPr txBox="1">
            <a:spLocks/>
          </p:cNvSpPr>
          <p:nvPr/>
        </p:nvSpPr>
        <p:spPr>
          <a:xfrm>
            <a:off x="1795772" y="6036901"/>
            <a:ext cx="5471656" cy="566822"/>
          </a:xfrm>
          <a:prstGeom prst="rect">
            <a:avLst/>
          </a:prstGeom>
        </p:spPr>
        <p:txBody>
          <a:bodyPr vert="horz" wrap="square" lIns="0" tIns="12700" rIns="0" bIns="0" rtlCol="0">
            <a:spAutoFit/>
          </a:bodyPr>
          <a:lstStyle>
            <a:lvl1pPr>
              <a:defRPr sz="18700" b="1" i="0">
                <a:solidFill>
                  <a:srgbClr val="FCCD00"/>
                </a:solidFill>
                <a:latin typeface="Arial"/>
                <a:ea typeface="+mj-ea"/>
                <a:cs typeface="Arial"/>
              </a:defRPr>
            </a:lvl1pPr>
          </a:lstStyle>
          <a:p>
            <a:pPr marL="12065" marR="5080" algn="ctr">
              <a:spcBef>
                <a:spcPts val="100"/>
              </a:spcBef>
            </a:pPr>
            <a:r>
              <a:rPr lang="fr-FR" sz="3600" i="1" kern="0" spc="-150">
                <a:solidFill>
                  <a:srgbClr val="2C3176"/>
                </a:solidFill>
                <a:highlight>
                  <a:srgbClr val="FFFF00"/>
                </a:highlight>
                <a:latin typeface="Marianne Light" charset="0"/>
                <a:ea typeface="Marianne Light" charset="0"/>
                <a:cs typeface="Marianne Light" charset="0"/>
              </a:rPr>
              <a:t>Nom et fonction de l’élu 1</a:t>
            </a:r>
            <a:endParaRPr lang="fr-FR" sz="3600" i="1" kern="0">
              <a:highlight>
                <a:srgbClr val="FFFF00"/>
              </a:highlight>
              <a:latin typeface="Marianne Light" charset="0"/>
              <a:ea typeface="Marianne Light" charset="0"/>
              <a:cs typeface="Marianne Light" charset="0"/>
            </a:endParaRPr>
          </a:p>
        </p:txBody>
      </p:sp>
      <p:pic>
        <p:nvPicPr>
          <p:cNvPr id="12" name="Picture 2" descr="Pencil ">
            <a:extLst>
              <a:ext uri="{FF2B5EF4-FFF2-40B4-BE49-F238E27FC236}">
                <a16:creationId xmlns:a16="http://schemas.microsoft.com/office/drawing/2014/main" id="{D02F866D-3766-4E21-9C9C-EE44797096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8438" y="2746518"/>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Pencil ">
            <a:extLst>
              <a:ext uri="{FF2B5EF4-FFF2-40B4-BE49-F238E27FC236}">
                <a16:creationId xmlns:a16="http://schemas.microsoft.com/office/drawing/2014/main" id="{DABCB32A-F0DD-42EA-8169-C929C044CD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9068" y="2743442"/>
            <a:ext cx="60960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38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C61595C-E020-4633-8A7F-ADEB4F8E4FCE}"/>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8150" r="30242"/>
          <a:stretch/>
        </p:blipFill>
        <p:spPr bwMode="auto">
          <a:xfrm>
            <a:off x="9239689" y="720497"/>
            <a:ext cx="5845663" cy="7569200"/>
          </a:xfrm>
          <a:prstGeom prst="rect">
            <a:avLst/>
          </a:prstGeom>
          <a:extLst>
            <a:ext uri="{909E8E84-426E-40DD-AFC4-6F175D3DCCD1}">
              <a14:hiddenFill xmlns:a14="http://schemas.microsoft.com/office/drawing/2010/main">
                <a:solidFill>
                  <a:srgbClr val="FFFFFF"/>
                </a:solidFill>
              </a14:hiddenFill>
            </a:ext>
          </a:extLst>
        </p:spPr>
      </p:pic>
      <p:grpSp>
        <p:nvGrpSpPr>
          <p:cNvPr id="11" name="object 11"/>
          <p:cNvGrpSpPr/>
          <p:nvPr/>
        </p:nvGrpSpPr>
        <p:grpSpPr>
          <a:xfrm>
            <a:off x="2535820" y="2403126"/>
            <a:ext cx="6319297" cy="4069715"/>
            <a:chOff x="2535820" y="2403126"/>
            <a:chExt cx="6319297" cy="4069715"/>
          </a:xfrm>
        </p:grpSpPr>
        <p:sp>
          <p:nvSpPr>
            <p:cNvPr id="12" name="object 12"/>
            <p:cNvSpPr/>
            <p:nvPr/>
          </p:nvSpPr>
          <p:spPr>
            <a:xfrm>
              <a:off x="4140942" y="2403126"/>
              <a:ext cx="2703830" cy="4069715"/>
            </a:xfrm>
            <a:custGeom>
              <a:avLst/>
              <a:gdLst/>
              <a:ahLst/>
              <a:cxnLst/>
              <a:rect l="l" t="t" r="r" b="b"/>
              <a:pathLst>
                <a:path w="2703829" h="4069715">
                  <a:moveTo>
                    <a:pt x="1179334" y="0"/>
                  </a:moveTo>
                  <a:lnTo>
                    <a:pt x="0" y="1179372"/>
                  </a:lnTo>
                  <a:lnTo>
                    <a:pt x="846429" y="2025776"/>
                  </a:lnTo>
                  <a:lnTo>
                    <a:pt x="89509" y="2887649"/>
                  </a:lnTo>
                  <a:lnTo>
                    <a:pt x="1271308" y="4069448"/>
                  </a:lnTo>
                  <a:lnTo>
                    <a:pt x="2417838" y="2763862"/>
                  </a:lnTo>
                  <a:lnTo>
                    <a:pt x="2449341" y="2726436"/>
                  </a:lnTo>
                  <a:lnTo>
                    <a:pt x="2478995" y="2688029"/>
                  </a:lnTo>
                  <a:lnTo>
                    <a:pt x="2506802" y="2648701"/>
                  </a:lnTo>
                  <a:lnTo>
                    <a:pt x="2532764" y="2608512"/>
                  </a:lnTo>
                  <a:lnTo>
                    <a:pt x="2556882" y="2567521"/>
                  </a:lnTo>
                  <a:lnTo>
                    <a:pt x="2579159" y="2525788"/>
                  </a:lnTo>
                  <a:lnTo>
                    <a:pt x="2599597" y="2483370"/>
                  </a:lnTo>
                  <a:lnTo>
                    <a:pt x="2618197" y="2440329"/>
                  </a:lnTo>
                  <a:lnTo>
                    <a:pt x="2634961" y="2396724"/>
                  </a:lnTo>
                  <a:lnTo>
                    <a:pt x="2649891" y="2352613"/>
                  </a:lnTo>
                  <a:lnTo>
                    <a:pt x="2662990" y="2308056"/>
                  </a:lnTo>
                  <a:lnTo>
                    <a:pt x="2674259" y="2263112"/>
                  </a:lnTo>
                  <a:lnTo>
                    <a:pt x="2683699" y="2217841"/>
                  </a:lnTo>
                  <a:lnTo>
                    <a:pt x="2691314" y="2172303"/>
                  </a:lnTo>
                  <a:lnTo>
                    <a:pt x="2697104" y="2126555"/>
                  </a:lnTo>
                  <a:lnTo>
                    <a:pt x="2701072" y="2080659"/>
                  </a:lnTo>
                  <a:lnTo>
                    <a:pt x="2703220" y="2034673"/>
                  </a:lnTo>
                  <a:lnTo>
                    <a:pt x="2703549" y="1988656"/>
                  </a:lnTo>
                  <a:lnTo>
                    <a:pt x="2702062" y="1942668"/>
                  </a:lnTo>
                  <a:lnTo>
                    <a:pt x="2698760" y="1896769"/>
                  </a:lnTo>
                  <a:lnTo>
                    <a:pt x="2693645" y="1851016"/>
                  </a:lnTo>
                  <a:lnTo>
                    <a:pt x="2686720" y="1805471"/>
                  </a:lnTo>
                  <a:lnTo>
                    <a:pt x="2677985" y="1760193"/>
                  </a:lnTo>
                  <a:lnTo>
                    <a:pt x="2667444" y="1715239"/>
                  </a:lnTo>
                  <a:lnTo>
                    <a:pt x="2655097" y="1670671"/>
                  </a:lnTo>
                  <a:lnTo>
                    <a:pt x="2640947" y="1626548"/>
                  </a:lnTo>
                  <a:lnTo>
                    <a:pt x="2624996" y="1582927"/>
                  </a:lnTo>
                  <a:lnTo>
                    <a:pt x="2607246" y="1539870"/>
                  </a:lnTo>
                  <a:lnTo>
                    <a:pt x="2587698" y="1497436"/>
                  </a:lnTo>
                  <a:lnTo>
                    <a:pt x="2566354" y="1455683"/>
                  </a:lnTo>
                  <a:lnTo>
                    <a:pt x="2543217" y="1414671"/>
                  </a:lnTo>
                  <a:lnTo>
                    <a:pt x="2518288" y="1374460"/>
                  </a:lnTo>
                  <a:lnTo>
                    <a:pt x="2491570" y="1335108"/>
                  </a:lnTo>
                  <a:lnTo>
                    <a:pt x="2463063" y="1296676"/>
                  </a:lnTo>
                  <a:lnTo>
                    <a:pt x="2432770" y="1259222"/>
                  </a:lnTo>
                  <a:lnTo>
                    <a:pt x="2400694" y="1222806"/>
                  </a:lnTo>
                  <a:lnTo>
                    <a:pt x="2366835" y="1187488"/>
                  </a:lnTo>
                  <a:lnTo>
                    <a:pt x="1179334" y="0"/>
                  </a:lnTo>
                  <a:close/>
                </a:path>
              </a:pathLst>
            </a:custGeom>
            <a:solidFill>
              <a:srgbClr val="2C317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2535820" y="4011942"/>
              <a:ext cx="6319297" cy="852169"/>
            </a:xfrm>
            <a:custGeom>
              <a:avLst/>
              <a:gdLst/>
              <a:ahLst/>
              <a:cxnLst/>
              <a:rect l="l" t="t" r="r" b="b"/>
              <a:pathLst>
                <a:path w="5914390" h="852170">
                  <a:moveTo>
                    <a:pt x="5913882" y="0"/>
                  </a:moveTo>
                  <a:lnTo>
                    <a:pt x="0" y="0"/>
                  </a:lnTo>
                  <a:lnTo>
                    <a:pt x="0" y="851827"/>
                  </a:lnTo>
                  <a:lnTo>
                    <a:pt x="5913882" y="851827"/>
                  </a:lnTo>
                  <a:lnTo>
                    <a:pt x="5913882"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4" name="object 14"/>
          <p:cNvSpPr txBox="1">
            <a:spLocks noGrp="1"/>
          </p:cNvSpPr>
          <p:nvPr>
            <p:ph type="title"/>
          </p:nvPr>
        </p:nvSpPr>
        <p:spPr>
          <a:xfrm>
            <a:off x="2584732" y="4211960"/>
            <a:ext cx="6266723" cy="384078"/>
          </a:xfrm>
          <a:prstGeom prst="rect">
            <a:avLst/>
          </a:prstGeom>
        </p:spPr>
        <p:txBody>
          <a:bodyPr vert="horz" wrap="square" lIns="0" tIns="14604" rIns="0" bIns="0" rtlCol="0">
            <a:spAutoFit/>
          </a:bodyPr>
          <a:lstStyle/>
          <a:p>
            <a:pPr marL="12700" marR="5080" algn="ctr">
              <a:spcBef>
                <a:spcPts val="100"/>
              </a:spcBef>
            </a:pPr>
            <a:r>
              <a:rPr lang="fr-FR" sz="2400" b="1">
                <a:solidFill>
                  <a:srgbClr val="2C3176"/>
                </a:solidFill>
                <a:latin typeface="Marianne" charset="0"/>
                <a:ea typeface="Marianne" charset="0"/>
                <a:cs typeface="Marianne" charset="0"/>
              </a:rPr>
              <a:t>Rappel des travaux initiés</a:t>
            </a:r>
            <a:endParaRPr lang="fr-FR" sz="2400">
              <a:solidFill>
                <a:srgbClr val="2C3176"/>
              </a:solidFill>
              <a:latin typeface="Marianne" charset="0"/>
              <a:ea typeface="Marianne" charset="0"/>
              <a:cs typeface="Marianne" charset="0"/>
            </a:endParaRPr>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00" y="6779035"/>
            <a:ext cx="1277112" cy="1676400"/>
          </a:xfrm>
          <a:prstGeom prst="rect">
            <a:avLst/>
          </a:prstGeom>
        </p:spPr>
      </p:pic>
      <p:sp>
        <p:nvSpPr>
          <p:cNvPr id="15" name="object 15"/>
          <p:cNvSpPr/>
          <p:nvPr/>
        </p:nvSpPr>
        <p:spPr>
          <a:xfrm>
            <a:off x="14710316" y="609837"/>
            <a:ext cx="763270" cy="729615"/>
          </a:xfrm>
          <a:custGeom>
            <a:avLst/>
            <a:gdLst/>
            <a:ahLst/>
            <a:cxnLst/>
            <a:rect l="l" t="t" r="r" b="b"/>
            <a:pathLst>
              <a:path w="763269" h="729615">
                <a:moveTo>
                  <a:pt x="435330" y="0"/>
                </a:moveTo>
                <a:lnTo>
                  <a:pt x="0" y="0"/>
                </a:lnTo>
                <a:lnTo>
                  <a:pt x="0" y="432346"/>
                </a:lnTo>
                <a:lnTo>
                  <a:pt x="310299" y="432346"/>
                </a:lnTo>
                <a:lnTo>
                  <a:pt x="329539" y="729068"/>
                </a:lnTo>
                <a:lnTo>
                  <a:pt x="762787" y="729068"/>
                </a:lnTo>
                <a:lnTo>
                  <a:pt x="733640" y="279615"/>
                </a:lnTo>
                <a:lnTo>
                  <a:pt x="727061" y="233685"/>
                </a:lnTo>
                <a:lnTo>
                  <a:pt x="713799" y="190326"/>
                </a:lnTo>
                <a:lnTo>
                  <a:pt x="694421" y="150072"/>
                </a:lnTo>
                <a:lnTo>
                  <a:pt x="669498" y="113456"/>
                </a:lnTo>
                <a:lnTo>
                  <a:pt x="639597" y="81010"/>
                </a:lnTo>
                <a:lnTo>
                  <a:pt x="605287" y="53268"/>
                </a:lnTo>
                <a:lnTo>
                  <a:pt x="567137" y="30762"/>
                </a:lnTo>
                <a:lnTo>
                  <a:pt x="525715" y="14027"/>
                </a:lnTo>
                <a:lnTo>
                  <a:pt x="481590" y="3595"/>
                </a:lnTo>
                <a:lnTo>
                  <a:pt x="435330" y="0"/>
                </a:lnTo>
                <a:close/>
              </a:path>
            </a:pathLst>
          </a:custGeom>
          <a:solidFill>
            <a:srgbClr val="FCCD0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9015671" y="7816955"/>
            <a:ext cx="763270" cy="729615"/>
          </a:xfrm>
          <a:custGeom>
            <a:avLst/>
            <a:gdLst/>
            <a:ahLst/>
            <a:cxnLst/>
            <a:rect l="l" t="t" r="r" b="b"/>
            <a:pathLst>
              <a:path w="763270" h="729615">
                <a:moveTo>
                  <a:pt x="433247" y="0"/>
                </a:moveTo>
                <a:lnTo>
                  <a:pt x="0" y="0"/>
                </a:lnTo>
                <a:lnTo>
                  <a:pt x="29159" y="449453"/>
                </a:lnTo>
                <a:lnTo>
                  <a:pt x="35738" y="495383"/>
                </a:lnTo>
                <a:lnTo>
                  <a:pt x="49000" y="538742"/>
                </a:lnTo>
                <a:lnTo>
                  <a:pt x="68377" y="578996"/>
                </a:lnTo>
                <a:lnTo>
                  <a:pt x="93300" y="615612"/>
                </a:lnTo>
                <a:lnTo>
                  <a:pt x="123201" y="648058"/>
                </a:lnTo>
                <a:lnTo>
                  <a:pt x="157509" y="675800"/>
                </a:lnTo>
                <a:lnTo>
                  <a:pt x="195658" y="698305"/>
                </a:lnTo>
                <a:lnTo>
                  <a:pt x="237078" y="715041"/>
                </a:lnTo>
                <a:lnTo>
                  <a:pt x="281200" y="725473"/>
                </a:lnTo>
                <a:lnTo>
                  <a:pt x="327456" y="729068"/>
                </a:lnTo>
                <a:lnTo>
                  <a:pt x="762812" y="729068"/>
                </a:lnTo>
                <a:lnTo>
                  <a:pt x="762812" y="296722"/>
                </a:lnTo>
                <a:lnTo>
                  <a:pt x="452488" y="296722"/>
                </a:lnTo>
                <a:lnTo>
                  <a:pt x="433247" y="0"/>
                </a:lnTo>
                <a:close/>
              </a:path>
            </a:pathLst>
          </a:custGeom>
          <a:solidFill>
            <a:srgbClr val="06806C"/>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1" name="object 14">
            <a:extLst>
              <a:ext uri="{FF2B5EF4-FFF2-40B4-BE49-F238E27FC236}">
                <a16:creationId xmlns:a16="http://schemas.microsoft.com/office/drawing/2014/main" id="{E37E82D1-EFE2-49F0-9765-0FD2A5819243}"/>
              </a:ext>
            </a:extLst>
          </p:cNvPr>
          <p:cNvSpPr txBox="1">
            <a:spLocks/>
          </p:cNvSpPr>
          <p:nvPr/>
        </p:nvSpPr>
        <p:spPr>
          <a:xfrm>
            <a:off x="1000795" y="2976937"/>
            <a:ext cx="2391405" cy="213840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marR="0" lvl="0" indent="0" algn="l" defTabSz="914400" rtl="0" eaLnBrk="1" fontAlgn="auto" latinLnBrk="0" hangingPunct="1">
              <a:lnSpc>
                <a:spcPct val="100000"/>
              </a:lnSpc>
              <a:spcBef>
                <a:spcPts val="114"/>
              </a:spcBef>
              <a:spcAft>
                <a:spcPts val="0"/>
              </a:spcAft>
              <a:buClrTx/>
              <a:buSzTx/>
              <a:buFontTx/>
              <a:buNone/>
              <a:tabLst/>
              <a:defRPr/>
            </a:pPr>
            <a:r>
              <a:rPr lang="fr-FR" sz="13800" kern="0">
                <a:solidFill>
                  <a:srgbClr val="274084"/>
                </a:solidFill>
                <a:latin typeface="Marianne ExtraBold" charset="0"/>
                <a:ea typeface="Marianne ExtraBold" charset="0"/>
                <a:cs typeface="Marianne ExtraBold" charset="0"/>
              </a:rPr>
              <a:t>2.</a:t>
            </a:r>
            <a:endParaRPr kumimoji="0" lang="fr-FR" sz="13800" b="1" i="0" u="none" strike="noStrike" kern="0" cap="none" spc="0" normalizeH="0" baseline="0" noProof="0">
              <a:ln>
                <a:noFill/>
              </a:ln>
              <a:solidFill>
                <a:srgbClr val="274084"/>
              </a:solidFill>
              <a:effectLst/>
              <a:uLnTx/>
              <a:uFillTx/>
              <a:latin typeface="Marianne ExtraBold" charset="0"/>
              <a:ea typeface="Marianne ExtraBold" charset="0"/>
              <a:cs typeface="Marianne ExtraBold" charset="0"/>
            </a:endParaRPr>
          </a:p>
        </p:txBody>
      </p:sp>
      <p:pic>
        <p:nvPicPr>
          <p:cNvPr id="2" name="Image 1">
            <a:extLst>
              <a:ext uri="{FF2B5EF4-FFF2-40B4-BE49-F238E27FC236}">
                <a16:creationId xmlns:a16="http://schemas.microsoft.com/office/drawing/2014/main" id="{BCF812C0-45B5-229F-626D-C4E34CC2C8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 y="277661"/>
            <a:ext cx="2286000" cy="838597"/>
          </a:xfrm>
          <a:prstGeom prst="rect">
            <a:avLst/>
          </a:prstGeom>
        </p:spPr>
      </p:pic>
    </p:spTree>
    <p:extLst>
      <p:ext uri="{BB962C8B-B14F-4D97-AF65-F5344CB8AC3E}">
        <p14:creationId xmlns:p14="http://schemas.microsoft.com/office/powerpoint/2010/main" val="164190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89"/>
            <a:ext cx="184731" cy="369332"/>
          </a:xfrm>
          <a:prstGeom prst="rect">
            <a:avLst/>
          </a:prstGeom>
          <a:noFill/>
        </p:spPr>
        <p:txBody>
          <a:bodyPr wrap="none" rtlCol="0">
            <a:spAutoFit/>
          </a:bodyPr>
          <a:lstStyle/>
          <a:p>
            <a:endParaRPr lang="fr-FR"/>
          </a:p>
        </p:txBody>
      </p:sp>
      <p:sp>
        <p:nvSpPr>
          <p:cNvPr id="69" name="object 14">
            <a:extLst>
              <a:ext uri="{FF2B5EF4-FFF2-40B4-BE49-F238E27FC236}">
                <a16:creationId xmlns:a16="http://schemas.microsoft.com/office/drawing/2014/main" id="{C2E7866D-A842-4BB7-8422-8D299D6EADB8}"/>
              </a:ext>
            </a:extLst>
          </p:cNvPr>
          <p:cNvSpPr txBox="1">
            <a:spLocks noGrp="1"/>
          </p:cNvSpPr>
          <p:nvPr>
            <p:ph type="title"/>
          </p:nvPr>
        </p:nvSpPr>
        <p:spPr>
          <a:xfrm>
            <a:off x="1000517" y="471574"/>
            <a:ext cx="14254967" cy="1245853"/>
          </a:xfrm>
          <a:prstGeom prst="rect">
            <a:avLst/>
          </a:prstGeom>
        </p:spPr>
        <p:txBody>
          <a:bodyPr vert="horz" wrap="square" lIns="0" tIns="14604" rIns="0" bIns="0" rtlCol="0">
            <a:spAutoFit/>
          </a:bodyPr>
          <a:lstStyle/>
          <a:p>
            <a:pPr marL="12700" algn="ctr" defTabSz="914377" rtl="0">
              <a:spcBef>
                <a:spcPts val="115"/>
              </a:spcBef>
            </a:pPr>
            <a:r>
              <a:rPr lang="fr-FR" sz="4000" kern="1200">
                <a:solidFill>
                  <a:srgbClr val="2C3176"/>
                </a:solidFill>
                <a:latin typeface="Marianne" panose="020B0604020202020204" charset="0"/>
              </a:rPr>
              <a:t>Rappel du planning &amp; </a:t>
            </a:r>
            <a:br>
              <a:rPr lang="fr-FR" sz="4000" kern="1200">
                <a:solidFill>
                  <a:srgbClr val="2C3176"/>
                </a:solidFill>
                <a:latin typeface="Marianne" panose="020B0604020202020204" charset="0"/>
              </a:rPr>
            </a:br>
            <a:r>
              <a:rPr lang="fr-FR" sz="4000" kern="1200">
                <a:solidFill>
                  <a:srgbClr val="2C3176"/>
                </a:solidFill>
                <a:latin typeface="Marianne" panose="020B0604020202020204" charset="0"/>
              </a:rPr>
              <a:t>des activités menées</a:t>
            </a:r>
          </a:p>
        </p:txBody>
      </p:sp>
      <p:sp>
        <p:nvSpPr>
          <p:cNvPr id="40" name="TextBox 39">
            <a:extLst>
              <a:ext uri="{FF2B5EF4-FFF2-40B4-BE49-F238E27FC236}">
                <a16:creationId xmlns:a16="http://schemas.microsoft.com/office/drawing/2014/main" id="{7220F83C-BBB5-41F4-9B06-5F026D39A06D}"/>
              </a:ext>
            </a:extLst>
          </p:cNvPr>
          <p:cNvSpPr txBox="1">
            <a:spLocks/>
          </p:cNvSpPr>
          <p:nvPr/>
        </p:nvSpPr>
        <p:spPr>
          <a:xfrm>
            <a:off x="3762824" y="7596336"/>
            <a:ext cx="9095001" cy="792088"/>
          </a:xfrm>
          <a:prstGeom prst="roundRect">
            <a:avLst/>
          </a:prstGeom>
          <a:solidFill>
            <a:srgbClr val="FFFDF3"/>
          </a:solidFill>
          <a:ln w="12700">
            <a:solidFill>
              <a:srgbClr val="274084"/>
            </a:solidFill>
            <a:prstDash val="dashDot"/>
          </a:ln>
        </p:spPr>
        <p:txBody>
          <a:bodyPr vert="horz" wrap="square" lIns="91440" tIns="46800" rIns="91440" bIns="45720" rtlCol="0" anchor="ctr" anchorCtr="0">
            <a:noAutofit/>
          </a:bodyPr>
          <a:lstStyle/>
          <a:p>
            <a:pPr algn="ctr"/>
            <a:r>
              <a:rPr lang="fr-FR" b="1" i="1" dirty="0">
                <a:latin typeface="Marianne" panose="020B0604020202020204"/>
              </a:rPr>
              <a:t>Ce planning type ci-dessus est à remplacer par le planning final de la collectivité partagé au début de la démarche</a:t>
            </a:r>
          </a:p>
        </p:txBody>
      </p:sp>
      <p:graphicFrame>
        <p:nvGraphicFramePr>
          <p:cNvPr id="132" name="Table 3">
            <a:extLst>
              <a:ext uri="{FF2B5EF4-FFF2-40B4-BE49-F238E27FC236}">
                <a16:creationId xmlns:a16="http://schemas.microsoft.com/office/drawing/2014/main" id="{D106388C-DCC6-4737-A777-E847ADF66174}"/>
              </a:ext>
            </a:extLst>
          </p:cNvPr>
          <p:cNvGraphicFramePr>
            <a:graphicFrameLocks noGrp="1"/>
          </p:cNvGraphicFramePr>
          <p:nvPr>
            <p:extLst>
              <p:ext uri="{D42A27DB-BD31-4B8C-83A1-F6EECF244321}">
                <p14:modId xmlns:p14="http://schemas.microsoft.com/office/powerpoint/2010/main" val="3644176886"/>
              </p:ext>
            </p:extLst>
          </p:nvPr>
        </p:nvGraphicFramePr>
        <p:xfrm>
          <a:off x="1304259" y="2343751"/>
          <a:ext cx="13395876" cy="3524393"/>
        </p:xfrm>
        <a:graphic>
          <a:graphicData uri="http://schemas.openxmlformats.org/drawingml/2006/table">
            <a:tbl>
              <a:tblPr/>
              <a:tblGrid>
                <a:gridCol w="2232646">
                  <a:extLst>
                    <a:ext uri="{9D8B030D-6E8A-4147-A177-3AD203B41FA5}">
                      <a16:colId xmlns:a16="http://schemas.microsoft.com/office/drawing/2014/main" val="20000"/>
                    </a:ext>
                  </a:extLst>
                </a:gridCol>
                <a:gridCol w="2232646">
                  <a:extLst>
                    <a:ext uri="{9D8B030D-6E8A-4147-A177-3AD203B41FA5}">
                      <a16:colId xmlns:a16="http://schemas.microsoft.com/office/drawing/2014/main" val="3321849472"/>
                    </a:ext>
                  </a:extLst>
                </a:gridCol>
                <a:gridCol w="2232646">
                  <a:extLst>
                    <a:ext uri="{9D8B030D-6E8A-4147-A177-3AD203B41FA5}">
                      <a16:colId xmlns:a16="http://schemas.microsoft.com/office/drawing/2014/main" val="1849988725"/>
                    </a:ext>
                  </a:extLst>
                </a:gridCol>
                <a:gridCol w="2232646">
                  <a:extLst>
                    <a:ext uri="{9D8B030D-6E8A-4147-A177-3AD203B41FA5}">
                      <a16:colId xmlns:a16="http://schemas.microsoft.com/office/drawing/2014/main" val="1809668003"/>
                    </a:ext>
                  </a:extLst>
                </a:gridCol>
                <a:gridCol w="2232646">
                  <a:extLst>
                    <a:ext uri="{9D8B030D-6E8A-4147-A177-3AD203B41FA5}">
                      <a16:colId xmlns:a16="http://schemas.microsoft.com/office/drawing/2014/main" val="20005"/>
                    </a:ext>
                  </a:extLst>
                </a:gridCol>
                <a:gridCol w="2232646">
                  <a:extLst>
                    <a:ext uri="{9D8B030D-6E8A-4147-A177-3AD203B41FA5}">
                      <a16:colId xmlns:a16="http://schemas.microsoft.com/office/drawing/2014/main" val="20008"/>
                    </a:ext>
                  </a:extLst>
                </a:gridCol>
              </a:tblGrid>
              <a:tr h="572884">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algn="ctr"/>
                      <a:r>
                        <a:rPr lang="en-US" sz="1400" b="1" noProof="0" err="1">
                          <a:solidFill>
                            <a:schemeClr val="bg1"/>
                          </a:solidFill>
                          <a:latin typeface="Marianne"/>
                          <a:ea typeface="Verdana" panose="020B0604030504040204" pitchFamily="34" charset="0"/>
                          <a:cs typeface="Verdana" panose="020B0604030504040204" pitchFamily="34" charset="0"/>
                        </a:rPr>
                        <a:t>Mois</a:t>
                      </a:r>
                      <a:r>
                        <a:rPr lang="en-US" sz="1400" b="1" noProof="0">
                          <a:solidFill>
                            <a:schemeClr val="bg1"/>
                          </a:solidFill>
                          <a:latin typeface="Marianne"/>
                          <a:ea typeface="Verdana" panose="020B0604030504040204" pitchFamily="34" charset="0"/>
                          <a:cs typeface="Verdana" panose="020B0604030504040204" pitchFamily="34" charset="0"/>
                        </a:rPr>
                        <a:t> 1</a:t>
                      </a:r>
                    </a:p>
                  </a:txBody>
                  <a:tcPr marL="8322" marR="8322" marT="7448" marB="0" anchor="ctr" horzOverflow="overflow">
                    <a:lnL w="12700" cap="flat" cmpd="sng" algn="ctr">
                      <a:no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a:solidFill>
                            <a:schemeClr val="bg1"/>
                          </a:solidFill>
                          <a:latin typeface="Marianne"/>
                          <a:ea typeface="Verdana" panose="020B0604030504040204" pitchFamily="34" charset="0"/>
                          <a:cs typeface="Verdana" panose="020B0604030504040204" pitchFamily="34" charset="0"/>
                        </a:rPr>
                        <a:t>Mois 2</a:t>
                      </a: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a:solidFill>
                            <a:schemeClr val="bg1"/>
                          </a:solidFill>
                          <a:latin typeface="Marianne"/>
                          <a:ea typeface="Verdana" panose="020B0604030504040204" pitchFamily="34" charset="0"/>
                          <a:cs typeface="Verdana" panose="020B0604030504040204" pitchFamily="34" charset="0"/>
                        </a:rPr>
                        <a:t>Mois 3</a:t>
                      </a: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a:solidFill>
                            <a:schemeClr val="bg1"/>
                          </a:solidFill>
                          <a:latin typeface="Marianne"/>
                          <a:ea typeface="Verdana" panose="020B0604030504040204" pitchFamily="34" charset="0"/>
                          <a:cs typeface="Verdana" panose="020B0604030504040204" pitchFamily="34" charset="0"/>
                        </a:rPr>
                        <a:t>Mois 4</a:t>
                      </a: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err="1">
                          <a:solidFill>
                            <a:schemeClr val="bg1"/>
                          </a:solidFill>
                          <a:latin typeface="Marianne"/>
                          <a:ea typeface="Verdana" panose="020B0604030504040204" pitchFamily="34" charset="0"/>
                          <a:cs typeface="Verdana" panose="020B0604030504040204" pitchFamily="34" charset="0"/>
                        </a:rPr>
                        <a:t>Mois</a:t>
                      </a:r>
                      <a:r>
                        <a:rPr lang="en-US" sz="1400" b="1" noProof="0">
                          <a:solidFill>
                            <a:schemeClr val="bg1"/>
                          </a:solidFill>
                          <a:latin typeface="Marianne"/>
                          <a:ea typeface="Verdana" panose="020B0604030504040204" pitchFamily="34" charset="0"/>
                          <a:cs typeface="Verdana" panose="020B0604030504040204" pitchFamily="34" charset="0"/>
                        </a:rPr>
                        <a:t> 5</a:t>
                      </a: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b="1" noProof="0" err="1">
                          <a:solidFill>
                            <a:schemeClr val="bg1"/>
                          </a:solidFill>
                          <a:latin typeface="Marianne"/>
                          <a:ea typeface="Verdana" panose="020B0604030504040204" pitchFamily="34" charset="0"/>
                          <a:cs typeface="Verdana" panose="020B0604030504040204" pitchFamily="34" charset="0"/>
                        </a:rPr>
                        <a:t>Mois</a:t>
                      </a:r>
                      <a:r>
                        <a:rPr lang="en-US" sz="1400" b="1" noProof="0">
                          <a:solidFill>
                            <a:schemeClr val="bg1"/>
                          </a:solidFill>
                          <a:latin typeface="Marianne"/>
                          <a:ea typeface="Verdana" panose="020B0604030504040204" pitchFamily="34" charset="0"/>
                          <a:cs typeface="Verdana" panose="020B0604030504040204" pitchFamily="34" charset="0"/>
                        </a:rPr>
                        <a:t> 6</a:t>
                      </a: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2C3176"/>
                    </a:solidFill>
                  </a:tcPr>
                </a:tc>
                <a:extLst>
                  <a:ext uri="{0D108BD9-81ED-4DB2-BD59-A6C34878D82A}">
                    <a16:rowId xmlns:a16="http://schemas.microsoft.com/office/drawing/2014/main" val="927195189"/>
                  </a:ext>
                </a:extLst>
              </a:tr>
              <a:tr h="2951509">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algn="ct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12700" cap="flat" cmpd="sng" algn="ctr">
                      <a:no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defRPr>
                          <a:solidFill>
                            <a:schemeClr val="tx1"/>
                          </a:solidFill>
                          <a:latin typeface="Calibri" panose="020F0502020204030204"/>
                        </a:defRPr>
                      </a:lvl1pPr>
                      <a:lvl2pPr marL="457200">
                        <a:defRPr>
                          <a:solidFill>
                            <a:schemeClr val="tx1"/>
                          </a:solidFill>
                          <a:latin typeface="Calibri" panose="020F0502020204030204"/>
                        </a:defRPr>
                      </a:lvl2pPr>
                      <a:lvl3pPr marL="914400">
                        <a:defRPr>
                          <a:solidFill>
                            <a:schemeClr val="tx1"/>
                          </a:solidFill>
                          <a:latin typeface="Calibri" panose="020F0502020204030204"/>
                        </a:defRPr>
                      </a:lvl3pPr>
                      <a:lvl4pPr marL="1371600">
                        <a:defRPr>
                          <a:solidFill>
                            <a:schemeClr val="tx1"/>
                          </a:solidFill>
                          <a:latin typeface="Calibri" panose="020F0502020204030204"/>
                        </a:defRPr>
                      </a:lvl4pPr>
                      <a:lvl5pPr marL="1828800">
                        <a:defRPr>
                          <a:solidFill>
                            <a:schemeClr val="tx1"/>
                          </a:solidFill>
                          <a:latin typeface="Calibri" panose="020F0502020204030204"/>
                        </a:defRPr>
                      </a:lvl5pPr>
                      <a:lvl6pPr marL="2286000">
                        <a:defRPr>
                          <a:solidFill>
                            <a:schemeClr val="tx1"/>
                          </a:solidFill>
                          <a:latin typeface="Calibri" panose="020F0502020204030204"/>
                        </a:defRPr>
                      </a:lvl6pPr>
                      <a:lvl7pPr marL="2743200">
                        <a:defRPr>
                          <a:solidFill>
                            <a:schemeClr val="tx1"/>
                          </a:solidFill>
                          <a:latin typeface="Calibri" panose="020F0502020204030204"/>
                        </a:defRPr>
                      </a:lvl7pPr>
                      <a:lvl8pPr marL="3200400">
                        <a:defRPr>
                          <a:solidFill>
                            <a:schemeClr val="tx1"/>
                          </a:solidFill>
                          <a:latin typeface="Calibri" panose="020F0502020204030204"/>
                        </a:defRPr>
                      </a:lvl8pPr>
                      <a:lvl9pPr marL="3657600">
                        <a:defRPr>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noProof="0">
                        <a:solidFill>
                          <a:schemeClr val="bg1"/>
                        </a:solidFill>
                        <a:latin typeface="Marianne"/>
                        <a:ea typeface="Verdana" panose="020B0604030504040204" pitchFamily="34" charset="0"/>
                        <a:cs typeface="Verdana" panose="020B0604030504040204" pitchFamily="34" charset="0"/>
                      </a:endParaRPr>
                    </a:p>
                  </a:txBody>
                  <a:tcPr marL="8322" marR="8322" marT="7448" marB="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ysClr val="window" lastClr="FFFFFF">
                        <a:lumMod val="95000"/>
                      </a:sysClr>
                    </a:solidFill>
                  </a:tcPr>
                </a:tc>
                <a:extLst>
                  <a:ext uri="{0D108BD9-81ED-4DB2-BD59-A6C34878D82A}">
                    <a16:rowId xmlns:a16="http://schemas.microsoft.com/office/drawing/2014/main" val="2339631536"/>
                  </a:ext>
                </a:extLst>
              </a:tr>
            </a:tbl>
          </a:graphicData>
        </a:graphic>
      </p:graphicFrame>
      <p:sp>
        <p:nvSpPr>
          <p:cNvPr id="133" name="Titre 5">
            <a:extLst>
              <a:ext uri="{FF2B5EF4-FFF2-40B4-BE49-F238E27FC236}">
                <a16:creationId xmlns:a16="http://schemas.microsoft.com/office/drawing/2014/main" id="{5D258978-3C1A-4DAA-87CA-AA47C50E5744}"/>
              </a:ext>
            </a:extLst>
          </p:cNvPr>
          <p:cNvSpPr txBox="1">
            <a:spLocks/>
          </p:cNvSpPr>
          <p:nvPr/>
        </p:nvSpPr>
        <p:spPr>
          <a:xfrm>
            <a:off x="2223053" y="3938746"/>
            <a:ext cx="9213444" cy="326070"/>
          </a:xfrm>
          <a:prstGeom prst="rect">
            <a:avLst/>
          </a:prstGeom>
        </p:spPr>
        <p:txBody>
          <a:bodyPr vert="horz" lIns="0" tIns="0" rIns="0" bIns="0" rtlCol="0" anchor="t">
            <a:noAutofit/>
          </a:bodyPr>
          <a:lst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a:lstStyle>
          <a:p>
            <a:endParaRPr lang="fr-FR" sz="1950">
              <a:solidFill>
                <a:srgbClr val="272936"/>
              </a:solidFill>
              <a:latin typeface="Ubuntu Medium"/>
            </a:endParaRPr>
          </a:p>
        </p:txBody>
      </p:sp>
      <p:sp>
        <p:nvSpPr>
          <p:cNvPr id="134" name="Étoile : 5 branches 121">
            <a:extLst>
              <a:ext uri="{FF2B5EF4-FFF2-40B4-BE49-F238E27FC236}">
                <a16:creationId xmlns:a16="http://schemas.microsoft.com/office/drawing/2014/main" id="{404B354B-4753-413B-A9EB-197CC1754177}"/>
              </a:ext>
            </a:extLst>
          </p:cNvPr>
          <p:cNvSpPr>
            <a:spLocks noChangeAspect="1"/>
          </p:cNvSpPr>
          <p:nvPr/>
        </p:nvSpPr>
        <p:spPr>
          <a:xfrm>
            <a:off x="2289168" y="6290094"/>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900" kern="0">
              <a:solidFill>
                <a:srgbClr val="4D4F53"/>
              </a:solidFill>
              <a:latin typeface="Marianne"/>
              <a:ea typeface="Verdana" panose="020B0604030504040204" pitchFamily="34" charset="0"/>
            </a:endParaRPr>
          </a:p>
        </p:txBody>
      </p:sp>
      <p:sp>
        <p:nvSpPr>
          <p:cNvPr id="135" name="ZoneTexte 125">
            <a:extLst>
              <a:ext uri="{FF2B5EF4-FFF2-40B4-BE49-F238E27FC236}">
                <a16:creationId xmlns:a16="http://schemas.microsoft.com/office/drawing/2014/main" id="{61C06F71-37E5-4989-8DD7-6D0D5EE9AC7E}"/>
              </a:ext>
            </a:extLst>
          </p:cNvPr>
          <p:cNvSpPr txBox="1"/>
          <p:nvPr/>
        </p:nvSpPr>
        <p:spPr>
          <a:xfrm>
            <a:off x="2487532" y="6246177"/>
            <a:ext cx="2196144" cy="253916"/>
          </a:xfrm>
          <a:prstGeom prst="rect">
            <a:avLst/>
          </a:prstGeom>
          <a:noFill/>
        </p:spPr>
        <p:txBody>
          <a:bodyPr wrap="square" rtlCol="0">
            <a:spAutoFit/>
          </a:bodyPr>
          <a:lstStyle/>
          <a:p>
            <a:r>
              <a:rPr lang="fr-FR" sz="1050">
                <a:solidFill>
                  <a:srgbClr val="4D4F53"/>
                </a:solidFill>
                <a:latin typeface="Marianne"/>
                <a:ea typeface="Verdana" panose="020B0604030504040204" pitchFamily="34" charset="0"/>
              </a:rPr>
              <a:t>Point hebdomadaire de suivi</a:t>
            </a:r>
          </a:p>
        </p:txBody>
      </p:sp>
      <p:sp>
        <p:nvSpPr>
          <p:cNvPr id="136" name="Flèche : pentagone 107">
            <a:extLst>
              <a:ext uri="{FF2B5EF4-FFF2-40B4-BE49-F238E27FC236}">
                <a16:creationId xmlns:a16="http://schemas.microsoft.com/office/drawing/2014/main" id="{8BA2EEF4-AB37-4EEC-A145-2EF6AA2EA552}"/>
              </a:ext>
            </a:extLst>
          </p:cNvPr>
          <p:cNvSpPr/>
          <p:nvPr/>
        </p:nvSpPr>
        <p:spPr>
          <a:xfrm>
            <a:off x="1359248" y="3324279"/>
            <a:ext cx="6182519" cy="1890900"/>
          </a:xfrm>
          <a:prstGeom prst="homePlate">
            <a:avLst>
              <a:gd name="adj" fmla="val 14343"/>
            </a:avLst>
          </a:prstGeom>
          <a:solidFill>
            <a:srgbClr val="12ABDB"/>
          </a:solidFill>
          <a:ln w="19050">
            <a:noFill/>
          </a:ln>
        </p:spPr>
        <p:txBody>
          <a:bodyPr wrap="square" lIns="54000" tIns="54000" rIns="54000" bIns="27000" rtlCol="0" anchor="t" anchorCtr="0">
            <a:noAutofit/>
          </a:bodyPr>
          <a:lstStyle/>
          <a:p>
            <a:pPr algn="ctr" defTabSz="685800">
              <a:lnSpc>
                <a:spcPct val="80000"/>
              </a:lnSpc>
              <a:defRPr/>
            </a:pPr>
            <a:endParaRPr lang="fr-FR" sz="1400" b="1" kern="0">
              <a:solidFill>
                <a:prstClr val="white"/>
              </a:solidFill>
              <a:latin typeface="Ubuntu"/>
              <a:ea typeface="Verdana"/>
              <a:cs typeface="Calibri"/>
            </a:endParaRPr>
          </a:p>
          <a:p>
            <a:pPr algn="ctr" defTabSz="685800">
              <a:lnSpc>
                <a:spcPct val="80000"/>
              </a:lnSpc>
              <a:defRPr/>
            </a:pPr>
            <a:r>
              <a:rPr lang="fr-FR" sz="1400" b="1" kern="0">
                <a:solidFill>
                  <a:prstClr val="white"/>
                </a:solidFill>
                <a:latin typeface="Ubuntu"/>
                <a:ea typeface="Verdana"/>
                <a:cs typeface="Calibri"/>
              </a:rPr>
              <a:t>Phase de diagnostic de maturité</a:t>
            </a:r>
            <a:endParaRPr lang="fr-FR" sz="1400" kern="0">
              <a:solidFill>
                <a:prstClr val="white"/>
              </a:solidFill>
              <a:latin typeface="Ubuntu"/>
              <a:ea typeface="Verdana"/>
              <a:cs typeface="Calibri"/>
            </a:endParaRPr>
          </a:p>
        </p:txBody>
      </p:sp>
      <p:sp>
        <p:nvSpPr>
          <p:cNvPr id="137" name="Étoile : 5 branches 121">
            <a:extLst>
              <a:ext uri="{FF2B5EF4-FFF2-40B4-BE49-F238E27FC236}">
                <a16:creationId xmlns:a16="http://schemas.microsoft.com/office/drawing/2014/main" id="{9CF067A5-0963-4E42-B4F1-F6D9961F15ED}"/>
              </a:ext>
            </a:extLst>
          </p:cNvPr>
          <p:cNvSpPr>
            <a:spLocks noChangeAspect="1"/>
          </p:cNvSpPr>
          <p:nvPr/>
        </p:nvSpPr>
        <p:spPr>
          <a:xfrm>
            <a:off x="1503000"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38" name="Rectangle: Rounded Corners 137">
            <a:extLst>
              <a:ext uri="{FF2B5EF4-FFF2-40B4-BE49-F238E27FC236}">
                <a16:creationId xmlns:a16="http://schemas.microsoft.com/office/drawing/2014/main" id="{4FAE603F-FAB3-48E4-88F8-4EC9D805F5EB}"/>
              </a:ext>
            </a:extLst>
          </p:cNvPr>
          <p:cNvSpPr/>
          <p:nvPr/>
        </p:nvSpPr>
        <p:spPr>
          <a:xfrm>
            <a:off x="5133073" y="5060622"/>
            <a:ext cx="1404489" cy="429899"/>
          </a:xfrm>
          <a:prstGeom prst="roundRect">
            <a:avLst/>
          </a:prstGeom>
          <a:no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9" name="object 32">
            <a:extLst>
              <a:ext uri="{FF2B5EF4-FFF2-40B4-BE49-F238E27FC236}">
                <a16:creationId xmlns:a16="http://schemas.microsoft.com/office/drawing/2014/main" id="{B7CADBBA-FFBD-439B-BC08-037B02BDB217}"/>
              </a:ext>
            </a:extLst>
          </p:cNvPr>
          <p:cNvSpPr/>
          <p:nvPr/>
        </p:nvSpPr>
        <p:spPr>
          <a:xfrm>
            <a:off x="14171561" y="2063269"/>
            <a:ext cx="186243" cy="169049"/>
          </a:xfrm>
          <a:custGeom>
            <a:avLst/>
            <a:gdLst/>
            <a:ahLst/>
            <a:cxnLst/>
            <a:rect l="l" t="t" r="r" b="b"/>
            <a:pathLst>
              <a:path w="281940" h="248919">
                <a:moveTo>
                  <a:pt x="281940" y="0"/>
                </a:moveTo>
                <a:lnTo>
                  <a:pt x="140969" y="248412"/>
                </a:lnTo>
                <a:lnTo>
                  <a:pt x="0" y="0"/>
                </a:lnTo>
                <a:lnTo>
                  <a:pt x="281940" y="0"/>
                </a:lnTo>
                <a:close/>
              </a:path>
            </a:pathLst>
          </a:custGeom>
          <a:solidFill>
            <a:srgbClr val="92D050"/>
          </a:solidFill>
          <a:ln w="12191">
            <a:solidFill>
              <a:srgbClr val="2A0A3D"/>
            </a:solidFill>
          </a:ln>
        </p:spPr>
        <p:txBody>
          <a:bodyPr wrap="square" lIns="0" tIns="0" rIns="0" bIns="0" rtlCol="0"/>
          <a:lstStyle/>
          <a:p>
            <a:pPr defTabSz="514350"/>
            <a:endParaRPr sz="1013">
              <a:solidFill>
                <a:prstClr val="black"/>
              </a:solidFill>
              <a:latin typeface="Ubuntu"/>
            </a:endParaRPr>
          </a:p>
        </p:txBody>
      </p:sp>
      <p:sp>
        <p:nvSpPr>
          <p:cNvPr id="140" name="Flèche : pentagone 107">
            <a:extLst>
              <a:ext uri="{FF2B5EF4-FFF2-40B4-BE49-F238E27FC236}">
                <a16:creationId xmlns:a16="http://schemas.microsoft.com/office/drawing/2014/main" id="{E21F9435-46D4-4BB7-9640-B71EBC80B33E}"/>
              </a:ext>
            </a:extLst>
          </p:cNvPr>
          <p:cNvSpPr/>
          <p:nvPr/>
        </p:nvSpPr>
        <p:spPr>
          <a:xfrm>
            <a:off x="8059625" y="3324279"/>
            <a:ext cx="6629111" cy="1890900"/>
          </a:xfrm>
          <a:prstGeom prst="homePlate">
            <a:avLst>
              <a:gd name="adj" fmla="val 14343"/>
            </a:avLst>
          </a:prstGeom>
          <a:solidFill>
            <a:srgbClr val="12ABDB"/>
          </a:solidFill>
          <a:ln w="19050">
            <a:noFill/>
          </a:ln>
        </p:spPr>
        <p:txBody>
          <a:bodyPr wrap="square" lIns="54000" tIns="54000" rIns="54000" bIns="27000" rtlCol="0" anchor="t" anchorCtr="0">
            <a:noAutofit/>
          </a:bodyPr>
          <a:lstStyle/>
          <a:p>
            <a:pPr algn="ctr" defTabSz="685800">
              <a:lnSpc>
                <a:spcPct val="80000"/>
              </a:lnSpc>
              <a:defRPr/>
            </a:pPr>
            <a:endParaRPr lang="fr-FR" sz="1400" b="1" kern="0" dirty="0">
              <a:solidFill>
                <a:prstClr val="white"/>
              </a:solidFill>
              <a:latin typeface="Ubuntu"/>
              <a:ea typeface="Verdana"/>
              <a:cs typeface="Calibri"/>
            </a:endParaRPr>
          </a:p>
          <a:p>
            <a:pPr algn="ctr" defTabSz="685800">
              <a:lnSpc>
                <a:spcPct val="80000"/>
              </a:lnSpc>
              <a:defRPr/>
            </a:pPr>
            <a:r>
              <a:rPr lang="fr-FR" sz="1400" b="1" kern="0" dirty="0">
                <a:solidFill>
                  <a:prstClr val="white"/>
                </a:solidFill>
                <a:latin typeface="Ubuntu"/>
                <a:ea typeface="Verdana"/>
                <a:cs typeface="Calibri"/>
              </a:rPr>
              <a:t>Phase d’élaboration de la feuille de route (FDR) Numérique responsable</a:t>
            </a:r>
            <a:endParaRPr lang="fr-FR" sz="1400" kern="0" dirty="0">
              <a:solidFill>
                <a:prstClr val="white"/>
              </a:solidFill>
              <a:latin typeface="Ubuntu"/>
              <a:ea typeface="Verdana"/>
              <a:cs typeface="Calibri"/>
            </a:endParaRPr>
          </a:p>
        </p:txBody>
      </p:sp>
      <p:sp>
        <p:nvSpPr>
          <p:cNvPr id="141" name="Étoile : 5 branches 121">
            <a:extLst>
              <a:ext uri="{FF2B5EF4-FFF2-40B4-BE49-F238E27FC236}">
                <a16:creationId xmlns:a16="http://schemas.microsoft.com/office/drawing/2014/main" id="{70D91BF0-2F05-4D8C-8174-4E285B017CB0}"/>
              </a:ext>
            </a:extLst>
          </p:cNvPr>
          <p:cNvSpPr>
            <a:spLocks noChangeAspect="1"/>
          </p:cNvSpPr>
          <p:nvPr/>
        </p:nvSpPr>
        <p:spPr>
          <a:xfrm>
            <a:off x="2016243"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42" name="Étoile : 5 branches 121">
            <a:extLst>
              <a:ext uri="{FF2B5EF4-FFF2-40B4-BE49-F238E27FC236}">
                <a16:creationId xmlns:a16="http://schemas.microsoft.com/office/drawing/2014/main" id="{FA632357-3E1D-4D8E-B796-0D938069E905}"/>
              </a:ext>
            </a:extLst>
          </p:cNvPr>
          <p:cNvSpPr>
            <a:spLocks noChangeAspect="1"/>
          </p:cNvSpPr>
          <p:nvPr/>
        </p:nvSpPr>
        <p:spPr>
          <a:xfrm>
            <a:off x="2529487"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43" name="Étoile : 5 branches 121">
            <a:extLst>
              <a:ext uri="{FF2B5EF4-FFF2-40B4-BE49-F238E27FC236}">
                <a16:creationId xmlns:a16="http://schemas.microsoft.com/office/drawing/2014/main" id="{D573F20B-4312-4AEB-BEC9-9AB1FE01E624}"/>
              </a:ext>
            </a:extLst>
          </p:cNvPr>
          <p:cNvSpPr>
            <a:spLocks noChangeAspect="1"/>
          </p:cNvSpPr>
          <p:nvPr/>
        </p:nvSpPr>
        <p:spPr>
          <a:xfrm>
            <a:off x="3042730"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44" name="Triangle 52">
            <a:extLst>
              <a:ext uri="{FF2B5EF4-FFF2-40B4-BE49-F238E27FC236}">
                <a16:creationId xmlns:a16="http://schemas.microsoft.com/office/drawing/2014/main" id="{86528AAF-EFE0-4F3B-8BF5-0D8CB4C5EBAD}"/>
              </a:ext>
            </a:extLst>
          </p:cNvPr>
          <p:cNvSpPr>
            <a:spLocks noChangeAspect="1"/>
          </p:cNvSpPr>
          <p:nvPr/>
        </p:nvSpPr>
        <p:spPr>
          <a:xfrm>
            <a:off x="7538001" y="4664105"/>
            <a:ext cx="320752" cy="329760"/>
          </a:xfrm>
          <a:prstGeom prst="triangle">
            <a:avLst/>
          </a:prstGeom>
          <a:solidFill>
            <a:srgbClr val="008373"/>
          </a:solidFill>
          <a:ln w="63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i="1" kern="0">
              <a:solidFill>
                <a:srgbClr val="00A894"/>
              </a:solidFill>
              <a:latin typeface="Ubuntu"/>
              <a:ea typeface="Verdana" panose="020B0604030504040204" pitchFamily="34" charset="0"/>
            </a:endParaRPr>
          </a:p>
        </p:txBody>
      </p:sp>
      <p:sp>
        <p:nvSpPr>
          <p:cNvPr id="145" name="Rectangle 144">
            <a:extLst>
              <a:ext uri="{FF2B5EF4-FFF2-40B4-BE49-F238E27FC236}">
                <a16:creationId xmlns:a16="http://schemas.microsoft.com/office/drawing/2014/main" id="{D7BC15D8-8E2C-4371-ADB9-47B25A165CA0}"/>
              </a:ext>
            </a:extLst>
          </p:cNvPr>
          <p:cNvSpPr/>
          <p:nvPr/>
        </p:nvSpPr>
        <p:spPr>
          <a:xfrm>
            <a:off x="6904723" y="5075422"/>
            <a:ext cx="1675832" cy="401318"/>
          </a:xfrm>
          <a:prstGeom prst="rect">
            <a:avLst/>
          </a:prstGeom>
          <a:noFill/>
        </p:spPr>
        <p:txBody>
          <a:bodyPr wrap="square" lIns="0" tIns="0" rIns="0" bIns="0">
            <a:spAutoFit/>
          </a:bodyPr>
          <a:lstStyle/>
          <a:p>
            <a:pPr algn="ctr">
              <a:lnSpc>
                <a:spcPct val="90000"/>
              </a:lnSpc>
            </a:pPr>
            <a:r>
              <a:rPr lang="fr-FR" sz="1200" b="1" i="1">
                <a:solidFill>
                  <a:prstClr val="black"/>
                </a:solidFill>
                <a:latin typeface="Ubuntu"/>
                <a:ea typeface="Verdana" panose="020B0604030504040204" pitchFamily="34" charset="0"/>
              </a:rPr>
              <a:t>Restitution phase </a:t>
            </a:r>
          </a:p>
          <a:p>
            <a:pPr algn="ctr">
              <a:lnSpc>
                <a:spcPct val="90000"/>
              </a:lnSpc>
            </a:pPr>
            <a:r>
              <a:rPr lang="fr-FR" sz="1200" b="1" i="1">
                <a:solidFill>
                  <a:prstClr val="black"/>
                </a:solidFill>
                <a:latin typeface="Ubuntu"/>
                <a:ea typeface="Verdana" panose="020B0604030504040204" pitchFamily="34" charset="0"/>
              </a:rPr>
              <a:t>de diagnostic</a:t>
            </a:r>
          </a:p>
        </p:txBody>
      </p:sp>
      <p:sp>
        <p:nvSpPr>
          <p:cNvPr id="146" name="Flèche : pentagone 107">
            <a:extLst>
              <a:ext uri="{FF2B5EF4-FFF2-40B4-BE49-F238E27FC236}">
                <a16:creationId xmlns:a16="http://schemas.microsoft.com/office/drawing/2014/main" id="{02BFC12C-EE08-4439-B567-E2A9FEB931B2}"/>
              </a:ext>
            </a:extLst>
          </p:cNvPr>
          <p:cNvSpPr/>
          <p:nvPr/>
        </p:nvSpPr>
        <p:spPr>
          <a:xfrm>
            <a:off x="1458950" y="3958648"/>
            <a:ext cx="977955"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a:ln>
                  <a:noFill/>
                </a:ln>
                <a:solidFill>
                  <a:prstClr val="black"/>
                </a:solidFill>
                <a:effectLst/>
                <a:uLnTx/>
                <a:uFillTx/>
                <a:latin typeface="Ubuntu"/>
                <a:ea typeface="Verdana"/>
                <a:cs typeface="Calibri"/>
              </a:rPr>
              <a:t>Sécuriser les prérequis</a:t>
            </a:r>
            <a:endParaRPr kumimoji="0" lang="fr-FR" sz="1100" b="0" i="0" u="none" strike="noStrike" kern="0" cap="none" spc="0" normalizeH="0" baseline="0" noProof="0">
              <a:ln>
                <a:noFill/>
              </a:ln>
              <a:solidFill>
                <a:prstClr val="black"/>
              </a:solidFill>
              <a:effectLst/>
              <a:uLnTx/>
              <a:uFillTx/>
              <a:latin typeface="Ubuntu"/>
              <a:ea typeface="Verdana"/>
              <a:cs typeface="Calibri"/>
            </a:endParaRPr>
          </a:p>
        </p:txBody>
      </p:sp>
      <p:sp>
        <p:nvSpPr>
          <p:cNvPr id="147" name="Flèche : pentagone 107">
            <a:extLst>
              <a:ext uri="{FF2B5EF4-FFF2-40B4-BE49-F238E27FC236}">
                <a16:creationId xmlns:a16="http://schemas.microsoft.com/office/drawing/2014/main" id="{8C64BB7D-964C-46AE-97F0-0203724BCC46}"/>
              </a:ext>
            </a:extLst>
          </p:cNvPr>
          <p:cNvSpPr/>
          <p:nvPr/>
        </p:nvSpPr>
        <p:spPr>
          <a:xfrm>
            <a:off x="2481738" y="3958648"/>
            <a:ext cx="988756"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dirty="0">
                <a:ln>
                  <a:noFill/>
                </a:ln>
                <a:solidFill>
                  <a:prstClr val="black"/>
                </a:solidFill>
                <a:effectLst/>
                <a:uLnTx/>
                <a:uFillTx/>
                <a:latin typeface="Ubuntu"/>
                <a:ea typeface="Verdana"/>
                <a:cs typeface="Calibri"/>
              </a:rPr>
              <a:t>Lancer </a:t>
            </a:r>
            <a:r>
              <a:rPr kumimoji="0" lang="fr-FR" sz="1100" b="1" i="0" u="none" strike="noStrike" kern="0" cap="none" spc="0" normalizeH="0" baseline="0" noProof="0" dirty="0" err="1">
                <a:ln>
                  <a:noFill/>
                </a:ln>
                <a:solidFill>
                  <a:prstClr val="black"/>
                </a:solidFill>
                <a:effectLst/>
                <a:uLnTx/>
                <a:uFillTx/>
                <a:latin typeface="Ubuntu"/>
                <a:ea typeface="Verdana"/>
                <a:cs typeface="Calibri"/>
              </a:rPr>
              <a:t>officielle-ment</a:t>
            </a:r>
            <a:r>
              <a:rPr kumimoji="0" lang="fr-FR" sz="1100" b="1" i="0" u="none" strike="noStrike" kern="0" cap="none" spc="0" normalizeH="0" baseline="0" noProof="0" dirty="0">
                <a:ln>
                  <a:noFill/>
                </a:ln>
                <a:solidFill>
                  <a:prstClr val="black"/>
                </a:solidFill>
                <a:effectLst/>
                <a:uLnTx/>
                <a:uFillTx/>
                <a:latin typeface="Ubuntu"/>
                <a:ea typeface="Verdana"/>
                <a:cs typeface="Calibri"/>
              </a:rPr>
              <a:t> la démarche</a:t>
            </a:r>
            <a:endParaRPr kumimoji="0" lang="fr-FR" sz="1100" b="0" i="0" u="none" strike="noStrike" kern="0" cap="none" spc="0" normalizeH="0" baseline="0" noProof="0" dirty="0">
              <a:ln>
                <a:noFill/>
              </a:ln>
              <a:solidFill>
                <a:prstClr val="black"/>
              </a:solidFill>
              <a:effectLst/>
              <a:uLnTx/>
              <a:uFillTx/>
              <a:latin typeface="Ubuntu"/>
              <a:ea typeface="Verdana"/>
              <a:cs typeface="Calibri"/>
            </a:endParaRPr>
          </a:p>
        </p:txBody>
      </p:sp>
      <p:sp>
        <p:nvSpPr>
          <p:cNvPr id="148" name="Flèche : pentagone 107">
            <a:extLst>
              <a:ext uri="{FF2B5EF4-FFF2-40B4-BE49-F238E27FC236}">
                <a16:creationId xmlns:a16="http://schemas.microsoft.com/office/drawing/2014/main" id="{6D22A2FC-B468-4928-9D6D-426B926B859F}"/>
              </a:ext>
            </a:extLst>
          </p:cNvPr>
          <p:cNvSpPr/>
          <p:nvPr/>
        </p:nvSpPr>
        <p:spPr>
          <a:xfrm>
            <a:off x="3504557" y="3958648"/>
            <a:ext cx="3683722"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dirty="0">
                <a:ln>
                  <a:noFill/>
                </a:ln>
                <a:solidFill>
                  <a:prstClr val="black"/>
                </a:solidFill>
                <a:effectLst/>
                <a:uLnTx/>
                <a:uFillTx/>
                <a:latin typeface="Ubuntu"/>
                <a:ea typeface="Verdana"/>
                <a:cs typeface="Calibri"/>
              </a:rPr>
              <a:t>Réaliser le diagnostic </a:t>
            </a:r>
          </a:p>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dirty="0">
                <a:ln>
                  <a:noFill/>
                </a:ln>
                <a:solidFill>
                  <a:prstClr val="black"/>
                </a:solidFill>
                <a:effectLst/>
                <a:uLnTx/>
                <a:uFillTx/>
                <a:latin typeface="Ubuntu"/>
                <a:ea typeface="Verdana"/>
                <a:cs typeface="Calibri"/>
              </a:rPr>
              <a:t>(analyse quantitative et qualitative)</a:t>
            </a:r>
            <a:endParaRPr kumimoji="0" lang="fr-FR" sz="1100" b="0" i="0" u="none" strike="noStrike" kern="0" cap="none" spc="0" normalizeH="0" baseline="0" noProof="0" dirty="0">
              <a:ln>
                <a:noFill/>
              </a:ln>
              <a:solidFill>
                <a:prstClr val="black"/>
              </a:solidFill>
              <a:effectLst/>
              <a:uLnTx/>
              <a:uFillTx/>
              <a:latin typeface="Ubuntu"/>
              <a:ea typeface="Verdana"/>
              <a:cs typeface="Calibri"/>
            </a:endParaRPr>
          </a:p>
        </p:txBody>
      </p:sp>
      <p:sp>
        <p:nvSpPr>
          <p:cNvPr id="149" name="Triangle 52">
            <a:extLst>
              <a:ext uri="{FF2B5EF4-FFF2-40B4-BE49-F238E27FC236}">
                <a16:creationId xmlns:a16="http://schemas.microsoft.com/office/drawing/2014/main" id="{E45F4026-6861-4577-9419-DD6EFC0CFD49}"/>
              </a:ext>
            </a:extLst>
          </p:cNvPr>
          <p:cNvSpPr>
            <a:spLocks noChangeAspect="1"/>
          </p:cNvSpPr>
          <p:nvPr/>
        </p:nvSpPr>
        <p:spPr>
          <a:xfrm>
            <a:off x="2272365" y="6600660"/>
            <a:ext cx="215166" cy="221208"/>
          </a:xfrm>
          <a:prstGeom prst="triangle">
            <a:avLst/>
          </a:prstGeom>
          <a:solidFill>
            <a:srgbClr val="008373"/>
          </a:solidFill>
          <a:ln w="63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r>
              <a:rPr lang="fr-FR" sz="750" i="1" kern="0">
                <a:solidFill>
                  <a:srgbClr val="00A894"/>
                </a:solidFill>
                <a:latin typeface="Ubuntu"/>
                <a:ea typeface="Verdana" panose="020B0604030504040204" pitchFamily="34" charset="0"/>
              </a:rPr>
              <a:t>:</a:t>
            </a:r>
          </a:p>
        </p:txBody>
      </p:sp>
      <p:sp>
        <p:nvSpPr>
          <p:cNvPr id="150" name="ZoneTexte 125">
            <a:extLst>
              <a:ext uri="{FF2B5EF4-FFF2-40B4-BE49-F238E27FC236}">
                <a16:creationId xmlns:a16="http://schemas.microsoft.com/office/drawing/2014/main" id="{4B718BEB-1001-4AEF-904E-FD98817C8498}"/>
              </a:ext>
            </a:extLst>
          </p:cNvPr>
          <p:cNvSpPr txBox="1"/>
          <p:nvPr/>
        </p:nvSpPr>
        <p:spPr>
          <a:xfrm>
            <a:off x="2487532" y="6590178"/>
            <a:ext cx="2196144" cy="253916"/>
          </a:xfrm>
          <a:prstGeom prst="rect">
            <a:avLst/>
          </a:prstGeom>
          <a:noFill/>
        </p:spPr>
        <p:txBody>
          <a:bodyPr wrap="square" rtlCol="0">
            <a:spAutoFit/>
          </a:bodyPr>
          <a:lstStyle/>
          <a:p>
            <a:r>
              <a:rPr lang="fr-FR" sz="1050">
                <a:solidFill>
                  <a:srgbClr val="4D4F53"/>
                </a:solidFill>
                <a:latin typeface="Marianne"/>
                <a:ea typeface="Verdana" panose="020B0604030504040204" pitchFamily="34" charset="0"/>
              </a:rPr>
              <a:t>Réunion de restitution</a:t>
            </a:r>
          </a:p>
        </p:txBody>
      </p:sp>
      <p:sp>
        <p:nvSpPr>
          <p:cNvPr id="151" name="Étoile : 5 branches 121">
            <a:extLst>
              <a:ext uri="{FF2B5EF4-FFF2-40B4-BE49-F238E27FC236}">
                <a16:creationId xmlns:a16="http://schemas.microsoft.com/office/drawing/2014/main" id="{77A580A4-D93E-41D1-95F9-E3482DA10BB0}"/>
              </a:ext>
            </a:extLst>
          </p:cNvPr>
          <p:cNvSpPr>
            <a:spLocks noChangeAspect="1"/>
          </p:cNvSpPr>
          <p:nvPr/>
        </p:nvSpPr>
        <p:spPr>
          <a:xfrm>
            <a:off x="3785120"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2" name="Étoile : 5 branches 121">
            <a:extLst>
              <a:ext uri="{FF2B5EF4-FFF2-40B4-BE49-F238E27FC236}">
                <a16:creationId xmlns:a16="http://schemas.microsoft.com/office/drawing/2014/main" id="{871681B6-2AA3-43BB-8C31-F9805ED28342}"/>
              </a:ext>
            </a:extLst>
          </p:cNvPr>
          <p:cNvSpPr>
            <a:spLocks noChangeAspect="1"/>
          </p:cNvSpPr>
          <p:nvPr/>
        </p:nvSpPr>
        <p:spPr>
          <a:xfrm>
            <a:off x="4298364"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3" name="Étoile : 5 branches 121">
            <a:extLst>
              <a:ext uri="{FF2B5EF4-FFF2-40B4-BE49-F238E27FC236}">
                <a16:creationId xmlns:a16="http://schemas.microsoft.com/office/drawing/2014/main" id="{3D119372-F29F-4205-AA5B-DF4CE04564A1}"/>
              </a:ext>
            </a:extLst>
          </p:cNvPr>
          <p:cNvSpPr>
            <a:spLocks noChangeAspect="1"/>
          </p:cNvSpPr>
          <p:nvPr/>
        </p:nvSpPr>
        <p:spPr>
          <a:xfrm>
            <a:off x="4811608"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4" name="Étoile : 5 branches 121">
            <a:extLst>
              <a:ext uri="{FF2B5EF4-FFF2-40B4-BE49-F238E27FC236}">
                <a16:creationId xmlns:a16="http://schemas.microsoft.com/office/drawing/2014/main" id="{11EAD204-BA0B-45AB-B1FF-BEFFD3F4BA89}"/>
              </a:ext>
            </a:extLst>
          </p:cNvPr>
          <p:cNvSpPr>
            <a:spLocks noChangeAspect="1"/>
          </p:cNvSpPr>
          <p:nvPr/>
        </p:nvSpPr>
        <p:spPr>
          <a:xfrm>
            <a:off x="5324850"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5" name="Étoile : 5 branches 121">
            <a:extLst>
              <a:ext uri="{FF2B5EF4-FFF2-40B4-BE49-F238E27FC236}">
                <a16:creationId xmlns:a16="http://schemas.microsoft.com/office/drawing/2014/main" id="{807721F0-E7D2-492E-BFE9-A96CDC07991D}"/>
              </a:ext>
            </a:extLst>
          </p:cNvPr>
          <p:cNvSpPr>
            <a:spLocks noChangeAspect="1"/>
          </p:cNvSpPr>
          <p:nvPr/>
        </p:nvSpPr>
        <p:spPr>
          <a:xfrm>
            <a:off x="6002038"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6" name="Étoile : 5 branches 121">
            <a:extLst>
              <a:ext uri="{FF2B5EF4-FFF2-40B4-BE49-F238E27FC236}">
                <a16:creationId xmlns:a16="http://schemas.microsoft.com/office/drawing/2014/main" id="{5392EF65-6952-414A-AE30-398BD6153CFF}"/>
              </a:ext>
            </a:extLst>
          </p:cNvPr>
          <p:cNvSpPr>
            <a:spLocks noChangeAspect="1"/>
          </p:cNvSpPr>
          <p:nvPr/>
        </p:nvSpPr>
        <p:spPr>
          <a:xfrm>
            <a:off x="6515282"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7" name="Étoile : 5 branches 121">
            <a:extLst>
              <a:ext uri="{FF2B5EF4-FFF2-40B4-BE49-F238E27FC236}">
                <a16:creationId xmlns:a16="http://schemas.microsoft.com/office/drawing/2014/main" id="{9F051C76-8472-4AD3-9F60-C5B64993F120}"/>
              </a:ext>
            </a:extLst>
          </p:cNvPr>
          <p:cNvSpPr>
            <a:spLocks noChangeAspect="1"/>
          </p:cNvSpPr>
          <p:nvPr/>
        </p:nvSpPr>
        <p:spPr>
          <a:xfrm>
            <a:off x="7028525"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8" name="Étoile : 5 branches 121">
            <a:extLst>
              <a:ext uri="{FF2B5EF4-FFF2-40B4-BE49-F238E27FC236}">
                <a16:creationId xmlns:a16="http://schemas.microsoft.com/office/drawing/2014/main" id="{BF3FAC2D-F62D-46D5-93A7-F99AD0EF60BF}"/>
              </a:ext>
            </a:extLst>
          </p:cNvPr>
          <p:cNvSpPr>
            <a:spLocks noChangeAspect="1"/>
          </p:cNvSpPr>
          <p:nvPr/>
        </p:nvSpPr>
        <p:spPr>
          <a:xfrm>
            <a:off x="7541767"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59" name="Étoile : 5 branches 121">
            <a:extLst>
              <a:ext uri="{FF2B5EF4-FFF2-40B4-BE49-F238E27FC236}">
                <a16:creationId xmlns:a16="http://schemas.microsoft.com/office/drawing/2014/main" id="{FBF81ABC-6E97-4AA8-A0EE-9F9DDD66F9EC}"/>
              </a:ext>
            </a:extLst>
          </p:cNvPr>
          <p:cNvSpPr>
            <a:spLocks noChangeAspect="1"/>
          </p:cNvSpPr>
          <p:nvPr/>
        </p:nvSpPr>
        <p:spPr>
          <a:xfrm>
            <a:off x="8213143"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0" name="Étoile : 5 branches 121">
            <a:extLst>
              <a:ext uri="{FF2B5EF4-FFF2-40B4-BE49-F238E27FC236}">
                <a16:creationId xmlns:a16="http://schemas.microsoft.com/office/drawing/2014/main" id="{490D5313-9D5F-407F-9C43-C8A832A1AEB7}"/>
              </a:ext>
            </a:extLst>
          </p:cNvPr>
          <p:cNvSpPr>
            <a:spLocks noChangeAspect="1"/>
          </p:cNvSpPr>
          <p:nvPr/>
        </p:nvSpPr>
        <p:spPr>
          <a:xfrm>
            <a:off x="8726387"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1" name="Étoile : 5 branches 121">
            <a:extLst>
              <a:ext uri="{FF2B5EF4-FFF2-40B4-BE49-F238E27FC236}">
                <a16:creationId xmlns:a16="http://schemas.microsoft.com/office/drawing/2014/main" id="{8DB3D5EC-FE3F-4450-BB9E-B15167CFA09F}"/>
              </a:ext>
            </a:extLst>
          </p:cNvPr>
          <p:cNvSpPr>
            <a:spLocks noChangeAspect="1"/>
          </p:cNvSpPr>
          <p:nvPr/>
        </p:nvSpPr>
        <p:spPr>
          <a:xfrm>
            <a:off x="9239631"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2" name="Étoile : 5 branches 121">
            <a:extLst>
              <a:ext uri="{FF2B5EF4-FFF2-40B4-BE49-F238E27FC236}">
                <a16:creationId xmlns:a16="http://schemas.microsoft.com/office/drawing/2014/main" id="{2C9508E6-745C-43BD-86E1-6E0A3590107B}"/>
              </a:ext>
            </a:extLst>
          </p:cNvPr>
          <p:cNvSpPr>
            <a:spLocks noChangeAspect="1"/>
          </p:cNvSpPr>
          <p:nvPr/>
        </p:nvSpPr>
        <p:spPr>
          <a:xfrm>
            <a:off x="9752873"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3" name="Étoile : 5 branches 121">
            <a:extLst>
              <a:ext uri="{FF2B5EF4-FFF2-40B4-BE49-F238E27FC236}">
                <a16:creationId xmlns:a16="http://schemas.microsoft.com/office/drawing/2014/main" id="{51F4D50E-F0ED-46A6-B310-DCB6973F4038}"/>
              </a:ext>
            </a:extLst>
          </p:cNvPr>
          <p:cNvSpPr>
            <a:spLocks noChangeAspect="1"/>
          </p:cNvSpPr>
          <p:nvPr/>
        </p:nvSpPr>
        <p:spPr>
          <a:xfrm>
            <a:off x="10497262"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4" name="Étoile : 5 branches 121">
            <a:extLst>
              <a:ext uri="{FF2B5EF4-FFF2-40B4-BE49-F238E27FC236}">
                <a16:creationId xmlns:a16="http://schemas.microsoft.com/office/drawing/2014/main" id="{E173B369-7CE3-48E4-AFCE-A615207331B5}"/>
              </a:ext>
            </a:extLst>
          </p:cNvPr>
          <p:cNvSpPr>
            <a:spLocks noChangeAspect="1"/>
          </p:cNvSpPr>
          <p:nvPr/>
        </p:nvSpPr>
        <p:spPr>
          <a:xfrm>
            <a:off x="11010505"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5" name="Étoile : 5 branches 121">
            <a:extLst>
              <a:ext uri="{FF2B5EF4-FFF2-40B4-BE49-F238E27FC236}">
                <a16:creationId xmlns:a16="http://schemas.microsoft.com/office/drawing/2014/main" id="{5A4D026A-16F1-4C9F-AE72-686C0DCB145A}"/>
              </a:ext>
            </a:extLst>
          </p:cNvPr>
          <p:cNvSpPr>
            <a:spLocks noChangeAspect="1"/>
          </p:cNvSpPr>
          <p:nvPr/>
        </p:nvSpPr>
        <p:spPr>
          <a:xfrm>
            <a:off x="11523748"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6" name="Étoile : 5 branches 121">
            <a:extLst>
              <a:ext uri="{FF2B5EF4-FFF2-40B4-BE49-F238E27FC236}">
                <a16:creationId xmlns:a16="http://schemas.microsoft.com/office/drawing/2014/main" id="{960E52AC-36C9-46A9-9E45-2E5127711776}"/>
              </a:ext>
            </a:extLst>
          </p:cNvPr>
          <p:cNvSpPr>
            <a:spLocks noChangeAspect="1"/>
          </p:cNvSpPr>
          <p:nvPr/>
        </p:nvSpPr>
        <p:spPr>
          <a:xfrm>
            <a:off x="12036991"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7" name="Étoile : 5 branches 121">
            <a:extLst>
              <a:ext uri="{FF2B5EF4-FFF2-40B4-BE49-F238E27FC236}">
                <a16:creationId xmlns:a16="http://schemas.microsoft.com/office/drawing/2014/main" id="{96DAB4C6-47D0-4038-BAFF-DB09F9249C2D}"/>
              </a:ext>
            </a:extLst>
          </p:cNvPr>
          <p:cNvSpPr>
            <a:spLocks noChangeAspect="1"/>
          </p:cNvSpPr>
          <p:nvPr/>
        </p:nvSpPr>
        <p:spPr>
          <a:xfrm>
            <a:off x="12724953"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8" name="Étoile : 5 branches 121">
            <a:extLst>
              <a:ext uri="{FF2B5EF4-FFF2-40B4-BE49-F238E27FC236}">
                <a16:creationId xmlns:a16="http://schemas.microsoft.com/office/drawing/2014/main" id="{5BCA40BE-001E-4780-BC8E-772DB96CB2CD}"/>
              </a:ext>
            </a:extLst>
          </p:cNvPr>
          <p:cNvSpPr>
            <a:spLocks noChangeAspect="1"/>
          </p:cNvSpPr>
          <p:nvPr/>
        </p:nvSpPr>
        <p:spPr>
          <a:xfrm>
            <a:off x="13238197"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69" name="Étoile : 5 branches 121">
            <a:extLst>
              <a:ext uri="{FF2B5EF4-FFF2-40B4-BE49-F238E27FC236}">
                <a16:creationId xmlns:a16="http://schemas.microsoft.com/office/drawing/2014/main" id="{B97FC01D-2B5B-4663-B1A9-248318A6711D}"/>
              </a:ext>
            </a:extLst>
          </p:cNvPr>
          <p:cNvSpPr>
            <a:spLocks noChangeAspect="1"/>
          </p:cNvSpPr>
          <p:nvPr/>
        </p:nvSpPr>
        <p:spPr>
          <a:xfrm>
            <a:off x="13751441"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70" name="Étoile : 5 branches 121">
            <a:extLst>
              <a:ext uri="{FF2B5EF4-FFF2-40B4-BE49-F238E27FC236}">
                <a16:creationId xmlns:a16="http://schemas.microsoft.com/office/drawing/2014/main" id="{C8939BC3-5E72-48DA-B4DD-547A490C5001}"/>
              </a:ext>
            </a:extLst>
          </p:cNvPr>
          <p:cNvSpPr>
            <a:spLocks noChangeAspect="1"/>
          </p:cNvSpPr>
          <p:nvPr/>
        </p:nvSpPr>
        <p:spPr>
          <a:xfrm>
            <a:off x="14264683" y="5578901"/>
            <a:ext cx="158538" cy="162991"/>
          </a:xfrm>
          <a:prstGeom prst="star5">
            <a:avLst/>
          </a:prstGeom>
          <a:solidFill>
            <a:srgbClr val="FFFFFF">
              <a:lumMod val="50000"/>
            </a:srgbClr>
          </a:solidFill>
          <a:ln w="6350" cap="flat" cmpd="sng" algn="ctr">
            <a:solidFill>
              <a:srgbClr val="FFFFFF">
                <a:lumMod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kern="0">
              <a:solidFill>
                <a:srgbClr val="4D4F53"/>
              </a:solidFill>
              <a:latin typeface="Ubuntu"/>
              <a:ea typeface="Verdana" panose="020B0604030504040204" pitchFamily="34" charset="0"/>
            </a:endParaRPr>
          </a:p>
        </p:txBody>
      </p:sp>
      <p:sp>
        <p:nvSpPr>
          <p:cNvPr id="171" name="Flèche : pentagone 107">
            <a:extLst>
              <a:ext uri="{FF2B5EF4-FFF2-40B4-BE49-F238E27FC236}">
                <a16:creationId xmlns:a16="http://schemas.microsoft.com/office/drawing/2014/main" id="{C3238AAA-82B9-4299-81E5-FB05DE715439}"/>
              </a:ext>
            </a:extLst>
          </p:cNvPr>
          <p:cNvSpPr/>
          <p:nvPr/>
        </p:nvSpPr>
        <p:spPr>
          <a:xfrm>
            <a:off x="8213144" y="3958648"/>
            <a:ext cx="1090741"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algn="ctr" defTabSz="685800">
              <a:lnSpc>
                <a:spcPct val="80000"/>
              </a:lnSpc>
              <a:defRPr/>
            </a:pPr>
            <a:r>
              <a:rPr lang="fr-FR" sz="1100" b="1" kern="0" dirty="0">
                <a:latin typeface="Ubuntu"/>
                <a:ea typeface="Verdana"/>
                <a:cs typeface="Calibri"/>
              </a:rPr>
              <a:t>Sélectionner/ </a:t>
            </a:r>
            <a:br>
              <a:rPr lang="fr-FR" sz="1100" b="1" kern="0" dirty="0">
                <a:latin typeface="Ubuntu"/>
                <a:ea typeface="Verdana"/>
                <a:cs typeface="Calibri"/>
              </a:rPr>
            </a:br>
            <a:r>
              <a:rPr lang="fr-FR" sz="1100" b="1" kern="0" dirty="0">
                <a:latin typeface="Ubuntu"/>
                <a:ea typeface="Verdana"/>
                <a:cs typeface="Calibri"/>
              </a:rPr>
              <a:t>Prioriser les leviers</a:t>
            </a:r>
          </a:p>
        </p:txBody>
      </p:sp>
      <p:sp>
        <p:nvSpPr>
          <p:cNvPr id="172" name="Flèche : pentagone 107">
            <a:extLst>
              <a:ext uri="{FF2B5EF4-FFF2-40B4-BE49-F238E27FC236}">
                <a16:creationId xmlns:a16="http://schemas.microsoft.com/office/drawing/2014/main" id="{3878F16C-2929-4A03-83A3-52644B9507A1}"/>
              </a:ext>
            </a:extLst>
          </p:cNvPr>
          <p:cNvSpPr/>
          <p:nvPr/>
        </p:nvSpPr>
        <p:spPr>
          <a:xfrm>
            <a:off x="12953652" y="3958648"/>
            <a:ext cx="1675832"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a:ln>
                  <a:noFill/>
                </a:ln>
                <a:solidFill>
                  <a:prstClr val="black"/>
                </a:solidFill>
                <a:effectLst/>
                <a:uLnTx/>
                <a:uFillTx/>
                <a:latin typeface="Ubuntu"/>
                <a:ea typeface="Verdana"/>
                <a:cs typeface="Calibri"/>
              </a:rPr>
              <a:t>Valider la FDR et sécuriser les prochaines étapes </a:t>
            </a:r>
            <a:endParaRPr kumimoji="0" lang="fr-FR" sz="1100" b="0" i="0" u="none" strike="noStrike" kern="0" cap="none" spc="0" normalizeH="0" baseline="0" noProof="0">
              <a:ln>
                <a:noFill/>
              </a:ln>
              <a:solidFill>
                <a:prstClr val="black"/>
              </a:solidFill>
              <a:effectLst/>
              <a:uLnTx/>
              <a:uFillTx/>
              <a:latin typeface="Ubuntu"/>
              <a:ea typeface="Verdana"/>
              <a:cs typeface="Calibri"/>
            </a:endParaRPr>
          </a:p>
        </p:txBody>
      </p:sp>
      <p:sp>
        <p:nvSpPr>
          <p:cNvPr id="173" name="Flèche : pentagone 107">
            <a:extLst>
              <a:ext uri="{FF2B5EF4-FFF2-40B4-BE49-F238E27FC236}">
                <a16:creationId xmlns:a16="http://schemas.microsoft.com/office/drawing/2014/main" id="{3B2C5464-D840-43E9-95A6-E9B43CED6187}"/>
              </a:ext>
            </a:extLst>
          </p:cNvPr>
          <p:cNvSpPr/>
          <p:nvPr/>
        </p:nvSpPr>
        <p:spPr>
          <a:xfrm>
            <a:off x="9318900" y="3958648"/>
            <a:ext cx="2028238"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a:ln>
                  <a:noFill/>
                </a:ln>
                <a:solidFill>
                  <a:prstClr val="black"/>
                </a:solidFill>
                <a:effectLst/>
                <a:uLnTx/>
                <a:uFillTx/>
                <a:latin typeface="Ubuntu"/>
                <a:ea typeface="Verdana"/>
                <a:cs typeface="Calibri"/>
              </a:rPr>
              <a:t>Compléter les fiches actions</a:t>
            </a:r>
          </a:p>
        </p:txBody>
      </p:sp>
      <p:sp>
        <p:nvSpPr>
          <p:cNvPr id="174" name="Flèche : pentagone 107">
            <a:extLst>
              <a:ext uri="{FF2B5EF4-FFF2-40B4-BE49-F238E27FC236}">
                <a16:creationId xmlns:a16="http://schemas.microsoft.com/office/drawing/2014/main" id="{A8E213C4-1FF0-4D82-95DF-08247F7F13EE}"/>
              </a:ext>
            </a:extLst>
          </p:cNvPr>
          <p:cNvSpPr/>
          <p:nvPr/>
        </p:nvSpPr>
        <p:spPr>
          <a:xfrm>
            <a:off x="11362153" y="3958648"/>
            <a:ext cx="1542062" cy="865451"/>
          </a:xfrm>
          <a:prstGeom prst="homePlate">
            <a:avLst>
              <a:gd name="adj" fmla="val 14343"/>
            </a:avLst>
          </a:prstGeom>
          <a:solidFill>
            <a:sysClr val="window" lastClr="FFFFFF">
              <a:lumMod val="95000"/>
            </a:sysClr>
          </a:solidFill>
          <a:ln w="19050">
            <a:noFill/>
          </a:ln>
        </p:spPr>
        <p:txBody>
          <a:bodyPr wrap="square" lIns="54000" tIns="54000" rIns="54000" bIns="27000" rtlCol="0" anchor="ctr" anchorCtr="0">
            <a:noAutofit/>
          </a:bodyPr>
          <a:lstStyle/>
          <a:p>
            <a:pPr marL="0" marR="0" lvl="0" indent="0" algn="ctr" defTabSz="685800" eaLnBrk="1" fontAlgn="auto" latinLnBrk="0" hangingPunct="1">
              <a:lnSpc>
                <a:spcPct val="80000"/>
              </a:lnSpc>
              <a:spcBef>
                <a:spcPts val="0"/>
              </a:spcBef>
              <a:spcAft>
                <a:spcPts val="0"/>
              </a:spcAft>
              <a:buClrTx/>
              <a:buSzTx/>
              <a:buFontTx/>
              <a:buNone/>
              <a:tabLst/>
              <a:defRPr/>
            </a:pPr>
            <a:r>
              <a:rPr kumimoji="0" lang="fr-FR" sz="1100" b="1" i="0" u="none" strike="noStrike" kern="0" cap="none" spc="0" normalizeH="0" baseline="0" noProof="0">
                <a:ln>
                  <a:noFill/>
                </a:ln>
                <a:solidFill>
                  <a:prstClr val="black"/>
                </a:solidFill>
                <a:effectLst/>
                <a:uLnTx/>
                <a:uFillTx/>
                <a:latin typeface="Ubuntu"/>
                <a:ea typeface="Verdana"/>
                <a:cs typeface="Calibri"/>
              </a:rPr>
              <a:t>Construire la FDR</a:t>
            </a:r>
          </a:p>
        </p:txBody>
      </p:sp>
      <p:sp>
        <p:nvSpPr>
          <p:cNvPr id="175" name="Rectangle 174">
            <a:extLst>
              <a:ext uri="{FF2B5EF4-FFF2-40B4-BE49-F238E27FC236}">
                <a16:creationId xmlns:a16="http://schemas.microsoft.com/office/drawing/2014/main" id="{00357885-DEBE-4B9D-BAAC-DB3AC30851FA}"/>
              </a:ext>
            </a:extLst>
          </p:cNvPr>
          <p:cNvSpPr/>
          <p:nvPr/>
        </p:nvSpPr>
        <p:spPr>
          <a:xfrm>
            <a:off x="12679900" y="5075422"/>
            <a:ext cx="2182615" cy="401318"/>
          </a:xfrm>
          <a:prstGeom prst="rect">
            <a:avLst/>
          </a:prstGeom>
          <a:noFill/>
        </p:spPr>
        <p:txBody>
          <a:bodyPr wrap="square" lIns="0" tIns="0" rIns="0" bIns="0">
            <a:spAutoFit/>
          </a:bodyPr>
          <a:lstStyle/>
          <a:p>
            <a:pPr algn="ctr">
              <a:lnSpc>
                <a:spcPct val="90000"/>
              </a:lnSpc>
            </a:pPr>
            <a:r>
              <a:rPr lang="fr-FR" sz="1200" b="1" i="1">
                <a:solidFill>
                  <a:prstClr val="black"/>
                </a:solidFill>
                <a:latin typeface="Ubuntu"/>
                <a:ea typeface="Verdana" panose="020B0604030504040204" pitchFamily="34" charset="0"/>
              </a:rPr>
              <a:t>Restitutions phase </a:t>
            </a:r>
          </a:p>
          <a:p>
            <a:pPr algn="ctr">
              <a:lnSpc>
                <a:spcPct val="90000"/>
              </a:lnSpc>
            </a:pPr>
            <a:r>
              <a:rPr lang="fr-FR" sz="1200" b="1" i="1">
                <a:solidFill>
                  <a:prstClr val="black"/>
                </a:solidFill>
                <a:latin typeface="Ubuntu"/>
                <a:ea typeface="Verdana" panose="020B0604030504040204" pitchFamily="34" charset="0"/>
              </a:rPr>
              <a:t>de FDR</a:t>
            </a:r>
          </a:p>
        </p:txBody>
      </p:sp>
      <p:sp>
        <p:nvSpPr>
          <p:cNvPr id="176" name="Triangle 52">
            <a:extLst>
              <a:ext uri="{FF2B5EF4-FFF2-40B4-BE49-F238E27FC236}">
                <a16:creationId xmlns:a16="http://schemas.microsoft.com/office/drawing/2014/main" id="{556D4E30-3AB7-49DE-9FF0-E46B995093C7}"/>
              </a:ext>
            </a:extLst>
          </p:cNvPr>
          <p:cNvSpPr>
            <a:spLocks noChangeAspect="1"/>
          </p:cNvSpPr>
          <p:nvPr/>
        </p:nvSpPr>
        <p:spPr>
          <a:xfrm>
            <a:off x="13589226" y="4664105"/>
            <a:ext cx="320752" cy="329760"/>
          </a:xfrm>
          <a:prstGeom prst="triangle">
            <a:avLst/>
          </a:prstGeom>
          <a:solidFill>
            <a:srgbClr val="008373"/>
          </a:solidFill>
          <a:ln w="635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defRPr/>
            </a:pPr>
            <a:endParaRPr lang="fr-FR" sz="750" i="1" kern="0">
              <a:solidFill>
                <a:srgbClr val="00A894"/>
              </a:solidFill>
              <a:latin typeface="Ubuntu"/>
              <a:ea typeface="Verdana" panose="020B0604030504040204" pitchFamily="34" charset="0"/>
            </a:endParaRPr>
          </a:p>
        </p:txBody>
      </p:sp>
      <p:sp>
        <p:nvSpPr>
          <p:cNvPr id="177" name="ZoneTexte 3">
            <a:extLst>
              <a:ext uri="{FF2B5EF4-FFF2-40B4-BE49-F238E27FC236}">
                <a16:creationId xmlns:a16="http://schemas.microsoft.com/office/drawing/2014/main" id="{60FB139C-2FDC-4BEF-BC7C-C6C361944201}"/>
              </a:ext>
            </a:extLst>
          </p:cNvPr>
          <p:cNvSpPr txBox="1"/>
          <p:nvPr/>
        </p:nvSpPr>
        <p:spPr>
          <a:xfrm>
            <a:off x="13456592" y="1691680"/>
            <a:ext cx="1898611" cy="307777"/>
          </a:xfrm>
          <a:prstGeom prst="rect">
            <a:avLst/>
          </a:prstGeom>
          <a:noFill/>
        </p:spPr>
        <p:txBody>
          <a:bodyPr wrap="square" rtlCol="0">
            <a:spAutoFit/>
          </a:bodyPr>
          <a:lstStyle/>
          <a:p>
            <a:pPr defTabSz="514350"/>
            <a:r>
              <a:rPr lang="fr-FR" sz="1400" b="1">
                <a:solidFill>
                  <a:schemeClr val="accent3"/>
                </a:solidFill>
                <a:latin typeface="Ubuntu"/>
              </a:rPr>
              <a:t>Nous sommes ici ! </a:t>
            </a:r>
          </a:p>
        </p:txBody>
      </p:sp>
    </p:spTree>
    <p:extLst>
      <p:ext uri="{BB962C8B-B14F-4D97-AF65-F5344CB8AC3E}">
        <p14:creationId xmlns:p14="http://schemas.microsoft.com/office/powerpoint/2010/main" val="1264690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24"/>
          <p:cNvSpPr/>
          <p:nvPr/>
        </p:nvSpPr>
        <p:spPr>
          <a:xfrm>
            <a:off x="0" y="6325403"/>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Title 2">
            <a:extLst>
              <a:ext uri="{FF2B5EF4-FFF2-40B4-BE49-F238E27FC236}">
                <a16:creationId xmlns:a16="http://schemas.microsoft.com/office/drawing/2014/main" id="{C5C973F9-66D5-4780-A266-B3BE7AA916E3}"/>
              </a:ext>
            </a:extLst>
          </p:cNvPr>
          <p:cNvSpPr>
            <a:spLocks noGrp="1"/>
          </p:cNvSpPr>
          <p:nvPr>
            <p:ph type="title"/>
          </p:nvPr>
        </p:nvSpPr>
        <p:spPr>
          <a:xfrm>
            <a:off x="1000517" y="471574"/>
            <a:ext cx="14254967" cy="615553"/>
          </a:xfrm>
        </p:spPr>
        <p:txBody>
          <a:bodyPr wrap="square" lIns="0" tIns="0" rIns="0" bIns="0">
            <a:spAutoFit/>
          </a:bodyPr>
          <a:lstStyle/>
          <a:p>
            <a:pPr rtl="0"/>
            <a:r>
              <a:rPr lang="fr-FR" sz="4000" spc="-75">
                <a:solidFill>
                  <a:srgbClr val="2C3176"/>
                </a:solidFill>
                <a:latin typeface="Marianne ExtraBold" charset="0"/>
                <a:ea typeface="Marianne ExtraBold" charset="0"/>
                <a:cs typeface="Marianne ExtraBold" charset="0"/>
              </a:rPr>
              <a:t>Les chiffres clés de la démarche</a:t>
            </a:r>
            <a:endParaRPr lang="fr-FR" sz="4000"/>
          </a:p>
        </p:txBody>
      </p:sp>
      <p:sp>
        <p:nvSpPr>
          <p:cNvPr id="13" name="TextBox 12">
            <a:extLst>
              <a:ext uri="{FF2B5EF4-FFF2-40B4-BE49-F238E27FC236}">
                <a16:creationId xmlns:a16="http://schemas.microsoft.com/office/drawing/2014/main" id="{AFCCEB61-B268-4D6F-9C45-A92DD285B419}"/>
              </a:ext>
            </a:extLst>
          </p:cNvPr>
          <p:cNvSpPr txBox="1">
            <a:spLocks/>
          </p:cNvSpPr>
          <p:nvPr/>
        </p:nvSpPr>
        <p:spPr>
          <a:xfrm>
            <a:off x="3769048" y="7884368"/>
            <a:ext cx="8496943" cy="653986"/>
          </a:xfrm>
          <a:prstGeom prst="roundRect">
            <a:avLst/>
          </a:prstGeom>
          <a:solidFill>
            <a:srgbClr val="FFFDF3"/>
          </a:solidFill>
          <a:ln w="12700">
            <a:solidFill>
              <a:srgbClr val="274084"/>
            </a:solidFill>
            <a:prstDash val="dashDot"/>
          </a:ln>
        </p:spPr>
        <p:txBody>
          <a:bodyPr vert="horz" wrap="square" lIns="91440" tIns="46800" rIns="91440" bIns="45720" rtlCol="0" anchor="ctr" anchorCtr="0">
            <a:noAutofit/>
          </a:bodyPr>
          <a:lstStyle/>
          <a:p>
            <a:pPr algn="ctr"/>
            <a:r>
              <a:rPr lang="fr-FR" b="1" i="1">
                <a:latin typeface="Marianne" panose="020B0604020202020204"/>
              </a:rPr>
              <a:t>Les éléments à mettre en avant peuvent être adaptés par la collectivité</a:t>
            </a:r>
          </a:p>
        </p:txBody>
      </p:sp>
      <p:sp>
        <p:nvSpPr>
          <p:cNvPr id="9" name="Google Shape;215;p36">
            <a:extLst>
              <a:ext uri="{FF2B5EF4-FFF2-40B4-BE49-F238E27FC236}">
                <a16:creationId xmlns:a16="http://schemas.microsoft.com/office/drawing/2014/main" id="{01BCF973-6492-404E-B0A4-7B9F397696E0}"/>
              </a:ext>
            </a:extLst>
          </p:cNvPr>
          <p:cNvSpPr/>
          <p:nvPr/>
        </p:nvSpPr>
        <p:spPr>
          <a:xfrm>
            <a:off x="10658817" y="2051720"/>
            <a:ext cx="3441797" cy="3106163"/>
          </a:xfrm>
          <a:prstGeom prst="rect">
            <a:avLst/>
          </a:prstGeom>
          <a:solidFill>
            <a:srgbClr val="FEFFFF">
              <a:alpha val="94120"/>
            </a:srgbClr>
          </a:solidFill>
          <a:ln w="19050">
            <a:solidFill>
              <a:srgbClr val="5C72B6"/>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cs typeface="Arial"/>
              <a:sym typeface="Arial"/>
            </a:endParaRPr>
          </a:p>
        </p:txBody>
      </p:sp>
      <p:sp>
        <p:nvSpPr>
          <p:cNvPr id="10" name="Google Shape;214;p36">
            <a:extLst>
              <a:ext uri="{FF2B5EF4-FFF2-40B4-BE49-F238E27FC236}">
                <a16:creationId xmlns:a16="http://schemas.microsoft.com/office/drawing/2014/main" id="{FE7E32D6-40AA-4753-9FD3-5930231B6088}"/>
              </a:ext>
            </a:extLst>
          </p:cNvPr>
          <p:cNvSpPr/>
          <p:nvPr/>
        </p:nvSpPr>
        <p:spPr>
          <a:xfrm>
            <a:off x="5837928" y="4759657"/>
            <a:ext cx="4669178" cy="2548647"/>
          </a:xfrm>
          <a:prstGeom prst="rect">
            <a:avLst/>
          </a:prstGeom>
          <a:solidFill>
            <a:srgbClr val="FEFFFF"/>
          </a:solidFill>
          <a:ln w="19050">
            <a:solidFill>
              <a:srgbClr val="008373"/>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cs typeface="Arial"/>
              <a:sym typeface="Arial"/>
            </a:endParaRPr>
          </a:p>
        </p:txBody>
      </p:sp>
      <p:sp>
        <p:nvSpPr>
          <p:cNvPr id="11" name="Google Shape;217;p36">
            <a:extLst>
              <a:ext uri="{FF2B5EF4-FFF2-40B4-BE49-F238E27FC236}">
                <a16:creationId xmlns:a16="http://schemas.microsoft.com/office/drawing/2014/main" id="{3BD825B4-C678-4B29-A854-3459087FE8D8}"/>
              </a:ext>
            </a:extLst>
          </p:cNvPr>
          <p:cNvSpPr txBox="1"/>
          <p:nvPr/>
        </p:nvSpPr>
        <p:spPr>
          <a:xfrm>
            <a:off x="6037192" y="4759657"/>
            <a:ext cx="4336744" cy="2469002"/>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a:solidFill>
                  <a:srgbClr val="1B222E"/>
                </a:solidFill>
                <a:highlight>
                  <a:srgbClr val="FFFF00"/>
                </a:highlight>
                <a:latin typeface="Marianne" panose="020B0604020202020204"/>
                <a:ea typeface="Ubuntu"/>
                <a:cs typeface="Ubuntu"/>
                <a:sym typeface="Ubuntu"/>
              </a:rPr>
              <a:t>X</a:t>
            </a:r>
            <a:r>
              <a:rPr lang="fr-FR" sz="6400" b="1" kern="0">
                <a:solidFill>
                  <a:srgbClr val="1B222E"/>
                </a:solidFill>
                <a:latin typeface="Marianne" panose="020B0604020202020204"/>
                <a:ea typeface="Ubuntu"/>
                <a:cs typeface="Ubuntu"/>
                <a:sym typeface="Ubuntu"/>
              </a:rPr>
              <a:t> </a:t>
            </a:r>
          </a:p>
          <a:p>
            <a:pPr defTabSz="1625519">
              <a:buClr>
                <a:srgbClr val="FEFFFF"/>
              </a:buClr>
              <a:buSzPts val="6000"/>
              <a:defRPr/>
            </a:pPr>
            <a:r>
              <a:rPr lang="fr-FR" sz="2100" b="1" kern="0">
                <a:solidFill>
                  <a:srgbClr val="1B222E"/>
                </a:solidFill>
                <a:highlight>
                  <a:srgbClr val="FFFF00"/>
                </a:highlight>
                <a:latin typeface="Marianne" panose="020B0604020202020204"/>
                <a:sym typeface="Ubuntu"/>
              </a:rPr>
              <a:t>Ateliers animés</a:t>
            </a:r>
          </a:p>
          <a:p>
            <a:pPr defTabSz="1625519">
              <a:buClr>
                <a:srgbClr val="FEFFFF"/>
              </a:buClr>
              <a:buSzPts val="6000"/>
              <a:defRPr/>
            </a:pPr>
            <a:r>
              <a:rPr lang="fr-FR" sz="1400" kern="0">
                <a:solidFill>
                  <a:srgbClr val="1B222E"/>
                </a:solidFill>
                <a:highlight>
                  <a:srgbClr val="FFFF00"/>
                </a:highlight>
                <a:latin typeface="Marianne" panose="020B0604020202020204"/>
                <a:sym typeface="Ubuntu"/>
              </a:rPr>
              <a:t>Ateliers de priorisation des leviers, ateliers fiches actions, etc.</a:t>
            </a:r>
          </a:p>
          <a:p>
            <a:pPr defTabSz="1625519">
              <a:buClr>
                <a:srgbClr val="FEFFFF"/>
              </a:buClr>
              <a:buSzPts val="6000"/>
              <a:defRPr/>
            </a:pPr>
            <a:endParaRPr lang="fr-FR" sz="2100" b="1" kern="0">
              <a:solidFill>
                <a:srgbClr val="1B222E"/>
              </a:solidFill>
              <a:latin typeface="Marianne" panose="020B0604020202020204"/>
              <a:sym typeface="Ubuntu"/>
            </a:endParaRPr>
          </a:p>
        </p:txBody>
      </p:sp>
      <p:sp>
        <p:nvSpPr>
          <p:cNvPr id="12" name="Rectangle 11">
            <a:extLst>
              <a:ext uri="{FF2B5EF4-FFF2-40B4-BE49-F238E27FC236}">
                <a16:creationId xmlns:a16="http://schemas.microsoft.com/office/drawing/2014/main" id="{1202F0A3-0093-4A15-BB4E-2278E65B7C6D}"/>
              </a:ext>
            </a:extLst>
          </p:cNvPr>
          <p:cNvSpPr/>
          <p:nvPr/>
        </p:nvSpPr>
        <p:spPr>
          <a:xfrm>
            <a:off x="3303274" y="2067835"/>
            <a:ext cx="2875955" cy="333196"/>
          </a:xfrm>
          <a:prstGeom prst="rect">
            <a:avLst/>
          </a:prstGeom>
          <a:solidFill>
            <a:srgbClr val="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0" i="0" u="none" strike="noStrike" kern="0" cap="none" spc="0" normalizeH="0" baseline="0" noProof="0">
              <a:ln>
                <a:noFill/>
              </a:ln>
              <a:solidFill>
                <a:prstClr val="black"/>
              </a:solidFill>
              <a:effectLst/>
              <a:uLnTx/>
              <a:uFillTx/>
              <a:latin typeface="Ubuntu"/>
              <a:ea typeface="+mn-ea"/>
              <a:cs typeface="+mn-cs"/>
            </a:endParaRPr>
          </a:p>
        </p:txBody>
      </p:sp>
      <p:sp>
        <p:nvSpPr>
          <p:cNvPr id="14" name="Google Shape;229;p36">
            <a:extLst>
              <a:ext uri="{FF2B5EF4-FFF2-40B4-BE49-F238E27FC236}">
                <a16:creationId xmlns:a16="http://schemas.microsoft.com/office/drawing/2014/main" id="{626D9AE9-AFC4-490B-ADD6-C0B4A653D7DE}"/>
              </a:ext>
            </a:extLst>
          </p:cNvPr>
          <p:cNvSpPr/>
          <p:nvPr/>
        </p:nvSpPr>
        <p:spPr>
          <a:xfrm>
            <a:off x="1935315" y="4309713"/>
            <a:ext cx="3743323" cy="2988538"/>
          </a:xfrm>
          <a:prstGeom prst="rect">
            <a:avLst/>
          </a:prstGeom>
          <a:solidFill>
            <a:srgbClr val="FEFFFF">
              <a:alpha val="88630"/>
            </a:srgbClr>
          </a:solidFill>
          <a:ln w="19050">
            <a:solidFill>
              <a:srgbClr val="5C72B6"/>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cs typeface="Arial"/>
              <a:sym typeface="Arial"/>
            </a:endParaRPr>
          </a:p>
        </p:txBody>
      </p:sp>
      <p:sp>
        <p:nvSpPr>
          <p:cNvPr id="15" name="Google Shape;233;p36">
            <a:extLst>
              <a:ext uri="{FF2B5EF4-FFF2-40B4-BE49-F238E27FC236}">
                <a16:creationId xmlns:a16="http://schemas.microsoft.com/office/drawing/2014/main" id="{4B66A68A-0D5C-41CC-AF57-EFFF14C3066D}"/>
              </a:ext>
            </a:extLst>
          </p:cNvPr>
          <p:cNvSpPr txBox="1"/>
          <p:nvPr/>
        </p:nvSpPr>
        <p:spPr>
          <a:xfrm>
            <a:off x="2070956" y="4309713"/>
            <a:ext cx="3508954" cy="1819830"/>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a:solidFill>
                  <a:srgbClr val="1B222E"/>
                </a:solidFill>
                <a:highlight>
                  <a:srgbClr val="FFFF00"/>
                </a:highlight>
                <a:latin typeface="Marianne" panose="020B0604020202020204"/>
                <a:ea typeface="Ubuntu"/>
                <a:cs typeface="Ubuntu"/>
                <a:sym typeface="Ubuntu"/>
              </a:rPr>
              <a:t>X </a:t>
            </a:r>
          </a:p>
          <a:p>
            <a:pPr defTabSz="1625519">
              <a:buClr>
                <a:srgbClr val="FEFFFF"/>
              </a:buClr>
              <a:buSzPts val="6000"/>
              <a:defRPr/>
            </a:pPr>
            <a:r>
              <a:rPr lang="fr-FR" sz="2100" b="1" kern="0">
                <a:solidFill>
                  <a:srgbClr val="1B222E"/>
                </a:solidFill>
                <a:highlight>
                  <a:srgbClr val="FFFF00"/>
                </a:highlight>
                <a:latin typeface="Marianne" panose="020B0604020202020204"/>
                <a:sym typeface="Ubuntu"/>
              </a:rPr>
              <a:t>Agents impliqués dans la démarche </a:t>
            </a:r>
            <a:endParaRPr lang="fr-FR" sz="1600" kern="0">
              <a:solidFill>
                <a:srgbClr val="1B222E"/>
              </a:solidFill>
              <a:highlight>
                <a:srgbClr val="FFFF00"/>
              </a:highlight>
              <a:latin typeface="Marianne" panose="020B0604020202020204"/>
              <a:sym typeface="Ubuntu"/>
            </a:endParaRPr>
          </a:p>
          <a:p>
            <a:pPr defTabSz="1625519">
              <a:buClr>
                <a:srgbClr val="FEFFFF"/>
              </a:buClr>
              <a:buSzPts val="6000"/>
              <a:defRPr/>
            </a:pPr>
            <a:r>
              <a:rPr lang="fr-FR" sz="1600" kern="0">
                <a:solidFill>
                  <a:srgbClr val="1B222E"/>
                </a:solidFill>
                <a:highlight>
                  <a:srgbClr val="FFFF00"/>
                </a:highlight>
                <a:latin typeface="Marianne" panose="020B0604020202020204"/>
                <a:sym typeface="Ubuntu"/>
              </a:rPr>
              <a:t>Comités de lancement et de restitution, entretiens, ateliers, etc.</a:t>
            </a:r>
            <a:endParaRPr lang="fr-FR" sz="2100" kern="0">
              <a:solidFill>
                <a:srgbClr val="1B222E"/>
              </a:solidFill>
              <a:highlight>
                <a:srgbClr val="FFFF00"/>
              </a:highlight>
              <a:latin typeface="Marianne" panose="020B0604020202020204"/>
              <a:sym typeface="Ubuntu"/>
            </a:endParaRPr>
          </a:p>
        </p:txBody>
      </p:sp>
      <p:sp>
        <p:nvSpPr>
          <p:cNvPr id="16" name="Google Shape;216;p36">
            <a:extLst>
              <a:ext uri="{FF2B5EF4-FFF2-40B4-BE49-F238E27FC236}">
                <a16:creationId xmlns:a16="http://schemas.microsoft.com/office/drawing/2014/main" id="{B36D1C03-D674-4DDF-B7CE-29232F0ACE95}"/>
              </a:ext>
            </a:extLst>
          </p:cNvPr>
          <p:cNvSpPr/>
          <p:nvPr/>
        </p:nvSpPr>
        <p:spPr>
          <a:xfrm>
            <a:off x="1935312" y="2051720"/>
            <a:ext cx="3743323" cy="2107466"/>
          </a:xfrm>
          <a:prstGeom prst="rect">
            <a:avLst/>
          </a:prstGeom>
          <a:solidFill>
            <a:srgbClr val="FEFFFF">
              <a:alpha val="88630"/>
            </a:srgbClr>
          </a:solidFill>
          <a:ln w="19050">
            <a:solidFill>
              <a:srgbClr val="008373"/>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latin typeface="Marianne" panose="020B0604020202020204"/>
              <a:cs typeface="Arial"/>
              <a:sym typeface="Arial"/>
            </a:endParaRPr>
          </a:p>
        </p:txBody>
      </p:sp>
      <p:sp>
        <p:nvSpPr>
          <p:cNvPr id="17" name="Google Shape;232;p36">
            <a:extLst>
              <a:ext uri="{FF2B5EF4-FFF2-40B4-BE49-F238E27FC236}">
                <a16:creationId xmlns:a16="http://schemas.microsoft.com/office/drawing/2014/main" id="{4881FC51-7D0D-4E80-AA50-1E8066604CBE}"/>
              </a:ext>
            </a:extLst>
          </p:cNvPr>
          <p:cNvSpPr txBox="1"/>
          <p:nvPr/>
        </p:nvSpPr>
        <p:spPr>
          <a:xfrm>
            <a:off x="2087642" y="2051803"/>
            <a:ext cx="3491202" cy="1881592"/>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a:solidFill>
                  <a:srgbClr val="1B222E"/>
                </a:solidFill>
                <a:highlight>
                  <a:srgbClr val="FFFF00"/>
                </a:highlight>
                <a:ea typeface="Ubuntu"/>
                <a:cs typeface="Ubuntu"/>
                <a:sym typeface="Ubuntu"/>
              </a:rPr>
              <a:t>X</a:t>
            </a:r>
            <a:r>
              <a:rPr lang="fr-FR" sz="6400" b="1" kern="0">
                <a:solidFill>
                  <a:srgbClr val="1B222E"/>
                </a:solidFill>
                <a:ea typeface="Ubuntu"/>
                <a:cs typeface="Ubuntu"/>
                <a:sym typeface="Ubuntu"/>
              </a:rPr>
              <a:t> </a:t>
            </a:r>
          </a:p>
          <a:p>
            <a:pPr defTabSz="1625519">
              <a:buClr>
                <a:srgbClr val="FEFFFF"/>
              </a:buClr>
              <a:buSzPts val="6000"/>
              <a:defRPr/>
            </a:pPr>
            <a:r>
              <a:rPr lang="fr-FR" sz="2100" b="1" kern="0">
                <a:solidFill>
                  <a:srgbClr val="1B222E"/>
                </a:solidFill>
                <a:highlight>
                  <a:srgbClr val="FFFF00"/>
                </a:highlight>
                <a:sym typeface="Ubuntu"/>
              </a:rPr>
              <a:t>Participants au comité de lancement</a:t>
            </a:r>
          </a:p>
          <a:p>
            <a:pPr defTabSz="1625519">
              <a:lnSpc>
                <a:spcPct val="70000"/>
              </a:lnSpc>
              <a:buClr>
                <a:srgbClr val="FEFFFF"/>
              </a:buClr>
              <a:buSzPts val="6000"/>
              <a:defRPr/>
            </a:pPr>
            <a:endParaRPr lang="fr-FR" sz="1200" kern="0">
              <a:solidFill>
                <a:srgbClr val="1B222E"/>
              </a:solidFill>
              <a:ea typeface="Ubuntu"/>
              <a:cs typeface="Ubuntu"/>
              <a:sym typeface="Ubuntu"/>
            </a:endParaRPr>
          </a:p>
        </p:txBody>
      </p:sp>
      <p:sp>
        <p:nvSpPr>
          <p:cNvPr id="18" name="Google Shape;227;p36">
            <a:extLst>
              <a:ext uri="{FF2B5EF4-FFF2-40B4-BE49-F238E27FC236}">
                <a16:creationId xmlns:a16="http://schemas.microsoft.com/office/drawing/2014/main" id="{259D2A11-1227-4E75-AFA3-F6CB7B5D2E05}"/>
              </a:ext>
            </a:extLst>
          </p:cNvPr>
          <p:cNvSpPr/>
          <p:nvPr/>
        </p:nvSpPr>
        <p:spPr>
          <a:xfrm>
            <a:off x="5837928" y="2051720"/>
            <a:ext cx="4669178" cy="2548647"/>
          </a:xfrm>
          <a:prstGeom prst="rect">
            <a:avLst/>
          </a:prstGeom>
          <a:noFill/>
          <a:ln w="19050">
            <a:solidFill>
              <a:srgbClr val="274084"/>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cs typeface="Arial"/>
              <a:sym typeface="Arial"/>
            </a:endParaRPr>
          </a:p>
        </p:txBody>
      </p:sp>
      <p:sp>
        <p:nvSpPr>
          <p:cNvPr id="19" name="Google Shape;219;p36">
            <a:extLst>
              <a:ext uri="{FF2B5EF4-FFF2-40B4-BE49-F238E27FC236}">
                <a16:creationId xmlns:a16="http://schemas.microsoft.com/office/drawing/2014/main" id="{27863109-A5AA-4261-8211-1476F1B0E44A}"/>
              </a:ext>
            </a:extLst>
          </p:cNvPr>
          <p:cNvSpPr txBox="1"/>
          <p:nvPr/>
        </p:nvSpPr>
        <p:spPr>
          <a:xfrm>
            <a:off x="6061706" y="2051803"/>
            <a:ext cx="4312232" cy="2371154"/>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dirty="0">
                <a:solidFill>
                  <a:srgbClr val="1B222E"/>
                </a:solidFill>
                <a:highlight>
                  <a:srgbClr val="FFFF00"/>
                </a:highlight>
                <a:latin typeface="Marianne" panose="020B0604020202020204"/>
                <a:ea typeface="Ubuntu"/>
                <a:cs typeface="Ubuntu"/>
                <a:sym typeface="Ubuntu"/>
              </a:rPr>
              <a:t>X</a:t>
            </a:r>
            <a:r>
              <a:rPr lang="fr-FR" sz="6400" b="1" kern="0" dirty="0">
                <a:solidFill>
                  <a:srgbClr val="1B222E"/>
                </a:solidFill>
                <a:latin typeface="Marianne" panose="020B0604020202020204"/>
                <a:ea typeface="Ubuntu"/>
                <a:cs typeface="Ubuntu"/>
                <a:sym typeface="Ubuntu"/>
              </a:rPr>
              <a:t> </a:t>
            </a:r>
            <a:endParaRPr lang="fr-FR" sz="4800" b="1" kern="0" dirty="0">
              <a:solidFill>
                <a:srgbClr val="1B222E"/>
              </a:solidFill>
              <a:latin typeface="Marianne" panose="020B0604020202020204"/>
              <a:ea typeface="Ubuntu"/>
              <a:cs typeface="Ubuntu"/>
              <a:sym typeface="Ubuntu"/>
            </a:endParaRPr>
          </a:p>
          <a:p>
            <a:pPr defTabSz="1625519">
              <a:buClr>
                <a:srgbClr val="FEFFFF"/>
              </a:buClr>
              <a:buSzPts val="6000"/>
              <a:defRPr/>
            </a:pPr>
            <a:r>
              <a:rPr lang="fr-FR" sz="2100" b="1" kern="0" dirty="0">
                <a:solidFill>
                  <a:srgbClr val="1B222E"/>
                </a:solidFill>
                <a:highlight>
                  <a:srgbClr val="FFFF00"/>
                </a:highlight>
                <a:latin typeface="Marianne" panose="020B0604020202020204"/>
                <a:sym typeface="Ubuntu"/>
              </a:rPr>
              <a:t>Entretiens de diagnostic menés</a:t>
            </a:r>
          </a:p>
          <a:p>
            <a:pPr defTabSz="1625519">
              <a:buClr>
                <a:srgbClr val="FEFFFF"/>
              </a:buClr>
              <a:buSzPts val="6000"/>
              <a:defRPr/>
            </a:pPr>
            <a:r>
              <a:rPr lang="fr-FR" sz="1400" kern="0" dirty="0">
                <a:solidFill>
                  <a:srgbClr val="1B222E"/>
                </a:solidFill>
                <a:highlight>
                  <a:srgbClr val="FFFF00"/>
                </a:highlight>
                <a:latin typeface="Marianne" panose="020B0604020202020204"/>
                <a:ea typeface="Ubuntu"/>
                <a:cs typeface="Ubuntu"/>
                <a:sym typeface="Ubuntu"/>
              </a:rPr>
              <a:t>Elu, Chargé ou prestataire informatique, Chargé de mission Numérique responsable, Chargé des achats, Chargé HR / Formation / Communication, Territoire &amp; Partenariats</a:t>
            </a:r>
          </a:p>
        </p:txBody>
      </p:sp>
      <p:sp>
        <p:nvSpPr>
          <p:cNvPr id="20" name="Google Shape;219;p36">
            <a:extLst>
              <a:ext uri="{FF2B5EF4-FFF2-40B4-BE49-F238E27FC236}">
                <a16:creationId xmlns:a16="http://schemas.microsoft.com/office/drawing/2014/main" id="{7C1E433B-5E9E-41A5-8A9C-CC77936CA4C9}"/>
              </a:ext>
            </a:extLst>
          </p:cNvPr>
          <p:cNvSpPr txBox="1"/>
          <p:nvPr/>
        </p:nvSpPr>
        <p:spPr>
          <a:xfrm>
            <a:off x="10775930" y="2051720"/>
            <a:ext cx="3086157" cy="2389356"/>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dirty="0">
                <a:solidFill>
                  <a:srgbClr val="1B222E"/>
                </a:solidFill>
                <a:highlight>
                  <a:srgbClr val="FFFF00"/>
                </a:highlight>
                <a:latin typeface="Marianne" panose="020B0604020202020204"/>
                <a:ea typeface="Ubuntu"/>
                <a:cs typeface="Ubuntu"/>
                <a:sym typeface="Ubuntu"/>
              </a:rPr>
              <a:t>7</a:t>
            </a:r>
            <a:r>
              <a:rPr lang="fr-FR" sz="6400" b="1" kern="0" dirty="0">
                <a:solidFill>
                  <a:srgbClr val="1B222E"/>
                </a:solidFill>
                <a:latin typeface="Marianne" panose="020B0604020202020204"/>
                <a:ea typeface="Ubuntu"/>
                <a:cs typeface="Ubuntu"/>
                <a:sym typeface="Ubuntu"/>
              </a:rPr>
              <a:t> </a:t>
            </a:r>
          </a:p>
          <a:p>
            <a:pPr defTabSz="1625519">
              <a:buClr>
                <a:srgbClr val="FEFFFF"/>
              </a:buClr>
              <a:buSzPts val="6000"/>
              <a:defRPr/>
            </a:pPr>
            <a:r>
              <a:rPr lang="fr-FR" sz="2100" b="1" kern="0" dirty="0">
                <a:solidFill>
                  <a:srgbClr val="1B222E"/>
                </a:solidFill>
                <a:highlight>
                  <a:srgbClr val="FFFF00"/>
                </a:highlight>
                <a:latin typeface="Marianne" panose="020B0604020202020204"/>
                <a:sym typeface="Ubuntu"/>
              </a:rPr>
              <a:t>Dimensions Numérique responsable traitées</a:t>
            </a:r>
          </a:p>
          <a:p>
            <a:pPr defTabSz="1625519">
              <a:buClr>
                <a:srgbClr val="FEFFFF"/>
              </a:buClr>
              <a:buSzPts val="6000"/>
              <a:defRPr/>
            </a:pPr>
            <a:r>
              <a:rPr lang="fr-FR" sz="1400" kern="0" dirty="0">
                <a:solidFill>
                  <a:srgbClr val="1B222E"/>
                </a:solidFill>
                <a:highlight>
                  <a:srgbClr val="FFFF00"/>
                </a:highlight>
                <a:latin typeface="Marianne" panose="020B0604020202020204"/>
                <a:sym typeface="Ubuntu"/>
              </a:rPr>
              <a:t>Stratégie et Gouvernance, Mesure, Achat, Transformation du numérique, DEEE et Economie Circulaire, Sensibilisation, Le numérique pour une Collectivité Eco-responsable</a:t>
            </a:r>
          </a:p>
        </p:txBody>
      </p:sp>
      <p:sp>
        <p:nvSpPr>
          <p:cNvPr id="23" name="Google Shape;215;p36">
            <a:extLst>
              <a:ext uri="{FF2B5EF4-FFF2-40B4-BE49-F238E27FC236}">
                <a16:creationId xmlns:a16="http://schemas.microsoft.com/office/drawing/2014/main" id="{3C717A66-42AF-4595-B038-62150B3685D9}"/>
              </a:ext>
            </a:extLst>
          </p:cNvPr>
          <p:cNvSpPr/>
          <p:nvPr/>
        </p:nvSpPr>
        <p:spPr>
          <a:xfrm>
            <a:off x="10658817" y="5317174"/>
            <a:ext cx="3441797" cy="1991130"/>
          </a:xfrm>
          <a:prstGeom prst="rect">
            <a:avLst/>
          </a:prstGeom>
          <a:solidFill>
            <a:srgbClr val="FEFFFF">
              <a:alpha val="94120"/>
            </a:srgbClr>
          </a:solidFill>
          <a:ln w="19050">
            <a:solidFill>
              <a:srgbClr val="274084"/>
            </a:solidFill>
          </a:ln>
        </p:spPr>
        <p:txBody>
          <a:bodyPr spcFirstLastPara="1" wrap="square" lIns="162533" tIns="162533" rIns="162533" bIns="162533" anchor="ctr" anchorCtr="0">
            <a:noAutofit/>
          </a:bodyPr>
          <a:lstStyle/>
          <a:p>
            <a:pPr defTabSz="1625519">
              <a:buClr>
                <a:srgbClr val="000000"/>
              </a:buClr>
              <a:defRPr/>
            </a:pPr>
            <a:endParaRPr lang="fr-FR" sz="2400" u="sng" kern="0">
              <a:solidFill>
                <a:srgbClr val="000000"/>
              </a:solidFill>
              <a:cs typeface="Arial"/>
              <a:sym typeface="Arial"/>
            </a:endParaRPr>
          </a:p>
        </p:txBody>
      </p:sp>
      <p:sp>
        <p:nvSpPr>
          <p:cNvPr id="25" name="Google Shape;217;p36">
            <a:extLst>
              <a:ext uri="{FF2B5EF4-FFF2-40B4-BE49-F238E27FC236}">
                <a16:creationId xmlns:a16="http://schemas.microsoft.com/office/drawing/2014/main" id="{6CD99CB3-880E-4EC9-8E48-656DC8EB33DF}"/>
              </a:ext>
            </a:extLst>
          </p:cNvPr>
          <p:cNvSpPr txBox="1"/>
          <p:nvPr/>
        </p:nvSpPr>
        <p:spPr>
          <a:xfrm>
            <a:off x="10834494" y="5317174"/>
            <a:ext cx="3086157" cy="1591984"/>
          </a:xfrm>
          <a:prstGeom prst="rect">
            <a:avLst/>
          </a:prstGeom>
          <a:noFill/>
          <a:ln>
            <a:noFill/>
          </a:ln>
        </p:spPr>
        <p:txBody>
          <a:bodyPr spcFirstLastPara="1" wrap="square" lIns="0" tIns="81244" rIns="0" bIns="81244" anchor="t" anchorCtr="0">
            <a:noAutofit/>
          </a:bodyPr>
          <a:lstStyle/>
          <a:p>
            <a:pPr defTabSz="1625519">
              <a:buClr>
                <a:srgbClr val="FEFFFF"/>
              </a:buClr>
              <a:buSzPts val="6000"/>
              <a:defRPr/>
            </a:pPr>
            <a:r>
              <a:rPr lang="fr-FR" sz="6400" b="1" kern="0">
                <a:solidFill>
                  <a:srgbClr val="1B222E"/>
                </a:solidFill>
                <a:highlight>
                  <a:srgbClr val="FFFF00"/>
                </a:highlight>
                <a:latin typeface="Marianne" panose="020B0604020202020204"/>
                <a:ea typeface="Ubuntu"/>
                <a:cs typeface="Ubuntu"/>
                <a:sym typeface="Ubuntu"/>
              </a:rPr>
              <a:t>X</a:t>
            </a:r>
          </a:p>
          <a:p>
            <a:pPr defTabSz="1625519">
              <a:buClr>
                <a:srgbClr val="FEFFFF"/>
              </a:buClr>
              <a:buSzPts val="6000"/>
              <a:defRPr/>
            </a:pPr>
            <a:r>
              <a:rPr lang="fr-FR" sz="2100" b="1" kern="0">
                <a:solidFill>
                  <a:srgbClr val="1B222E"/>
                </a:solidFill>
                <a:highlight>
                  <a:srgbClr val="FFFF00"/>
                </a:highlight>
                <a:latin typeface="Marianne" panose="020B0604020202020204"/>
                <a:sym typeface="Ubuntu"/>
              </a:rPr>
              <a:t>Leviers retenus</a:t>
            </a:r>
          </a:p>
        </p:txBody>
      </p:sp>
      <p:grpSp>
        <p:nvGrpSpPr>
          <p:cNvPr id="58" name="Group 57">
            <a:extLst>
              <a:ext uri="{FF2B5EF4-FFF2-40B4-BE49-F238E27FC236}">
                <a16:creationId xmlns:a16="http://schemas.microsoft.com/office/drawing/2014/main" id="{69E7C887-0647-4157-9470-391F2772F2F2}"/>
              </a:ext>
            </a:extLst>
          </p:cNvPr>
          <p:cNvGrpSpPr/>
          <p:nvPr/>
        </p:nvGrpSpPr>
        <p:grpSpPr>
          <a:xfrm>
            <a:off x="13240568" y="2211010"/>
            <a:ext cx="642661" cy="559489"/>
            <a:chOff x="7683245" y="177803"/>
            <a:chExt cx="1848326" cy="1609120"/>
          </a:xfrm>
        </p:grpSpPr>
        <p:sp>
          <p:nvSpPr>
            <p:cNvPr id="59" name="Shape 6">
              <a:extLst>
                <a:ext uri="{FF2B5EF4-FFF2-40B4-BE49-F238E27FC236}">
                  <a16:creationId xmlns:a16="http://schemas.microsoft.com/office/drawing/2014/main" id="{43ECE400-823E-4CFF-9DD3-8EF470300734}"/>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0" name="Shape 7">
              <a:extLst>
                <a:ext uri="{FF2B5EF4-FFF2-40B4-BE49-F238E27FC236}">
                  <a16:creationId xmlns:a16="http://schemas.microsoft.com/office/drawing/2014/main" id="{0E5C0504-9F1B-4045-97AC-DECA1DE5263E}"/>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1" name="Freeform 246">
              <a:extLst>
                <a:ext uri="{FF2B5EF4-FFF2-40B4-BE49-F238E27FC236}">
                  <a16:creationId xmlns:a16="http://schemas.microsoft.com/office/drawing/2014/main" id="{1274B602-A134-4934-B0A2-F392ED443B49}"/>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2" name="Freeform 247">
              <a:extLst>
                <a:ext uri="{FF2B5EF4-FFF2-40B4-BE49-F238E27FC236}">
                  <a16:creationId xmlns:a16="http://schemas.microsoft.com/office/drawing/2014/main" id="{D5C247CB-F479-4154-8C3E-596ECC3015FA}"/>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3" name="Shape 22">
              <a:extLst>
                <a:ext uri="{FF2B5EF4-FFF2-40B4-BE49-F238E27FC236}">
                  <a16:creationId xmlns:a16="http://schemas.microsoft.com/office/drawing/2014/main" id="{420C2E40-ED7F-4849-9E30-6E8D3EF3D17F}"/>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4" name="Shape 23">
              <a:extLst>
                <a:ext uri="{FF2B5EF4-FFF2-40B4-BE49-F238E27FC236}">
                  <a16:creationId xmlns:a16="http://schemas.microsoft.com/office/drawing/2014/main" id="{C745EB35-C6F5-43AC-840B-2DBCF9FDF86D}"/>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5" name="Shape 24">
              <a:extLst>
                <a:ext uri="{FF2B5EF4-FFF2-40B4-BE49-F238E27FC236}">
                  <a16:creationId xmlns:a16="http://schemas.microsoft.com/office/drawing/2014/main" id="{8FF10EC0-5D4F-482B-9DC0-AAF888E5790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6" name="Freeform 251">
              <a:extLst>
                <a:ext uri="{FF2B5EF4-FFF2-40B4-BE49-F238E27FC236}">
                  <a16:creationId xmlns:a16="http://schemas.microsoft.com/office/drawing/2014/main" id="{E3CEBA93-330B-4530-8A73-CE16183734E1}"/>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7" name="Shape 27">
              <a:extLst>
                <a:ext uri="{FF2B5EF4-FFF2-40B4-BE49-F238E27FC236}">
                  <a16:creationId xmlns:a16="http://schemas.microsoft.com/office/drawing/2014/main" id="{0A2656A4-0913-4654-8BBE-60E01A28AD6F}"/>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8" name="Shape 28">
              <a:extLst>
                <a:ext uri="{FF2B5EF4-FFF2-40B4-BE49-F238E27FC236}">
                  <a16:creationId xmlns:a16="http://schemas.microsoft.com/office/drawing/2014/main" id="{F5869928-5ACE-4312-ADA6-105CE8621D4A}"/>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69" name="Shape 29">
              <a:extLst>
                <a:ext uri="{FF2B5EF4-FFF2-40B4-BE49-F238E27FC236}">
                  <a16:creationId xmlns:a16="http://schemas.microsoft.com/office/drawing/2014/main" id="{AFF70280-A468-4966-ACF8-4F73E7150B7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0" name="Shape 30">
              <a:extLst>
                <a:ext uri="{FF2B5EF4-FFF2-40B4-BE49-F238E27FC236}">
                  <a16:creationId xmlns:a16="http://schemas.microsoft.com/office/drawing/2014/main" id="{3621EF54-E883-441F-879C-294ACB954130}"/>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1" name="Shape 31">
              <a:extLst>
                <a:ext uri="{FF2B5EF4-FFF2-40B4-BE49-F238E27FC236}">
                  <a16:creationId xmlns:a16="http://schemas.microsoft.com/office/drawing/2014/main" id="{93E6D1B8-5074-4DF4-B0CC-A7E7E37433AA}"/>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2" name="Shape 32">
              <a:extLst>
                <a:ext uri="{FF2B5EF4-FFF2-40B4-BE49-F238E27FC236}">
                  <a16:creationId xmlns:a16="http://schemas.microsoft.com/office/drawing/2014/main" id="{3239E4A8-243D-4C42-88B1-2530C75FC5AB}"/>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3" name="Shape 33">
              <a:extLst>
                <a:ext uri="{FF2B5EF4-FFF2-40B4-BE49-F238E27FC236}">
                  <a16:creationId xmlns:a16="http://schemas.microsoft.com/office/drawing/2014/main" id="{4150AAD6-527C-4954-9848-68012B6BB1C3}"/>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4" name="Shape 34">
              <a:extLst>
                <a:ext uri="{FF2B5EF4-FFF2-40B4-BE49-F238E27FC236}">
                  <a16:creationId xmlns:a16="http://schemas.microsoft.com/office/drawing/2014/main" id="{22A6936E-1507-4E8D-BBD8-4BF05867A753}"/>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75" name="Shape 35">
              <a:extLst>
                <a:ext uri="{FF2B5EF4-FFF2-40B4-BE49-F238E27FC236}">
                  <a16:creationId xmlns:a16="http://schemas.microsoft.com/office/drawing/2014/main" id="{155E636C-DBAF-42ED-B25E-C488CF962AF6}"/>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76" name="Group 75">
            <a:extLst>
              <a:ext uri="{FF2B5EF4-FFF2-40B4-BE49-F238E27FC236}">
                <a16:creationId xmlns:a16="http://schemas.microsoft.com/office/drawing/2014/main" id="{226DE28F-8416-4248-A00A-61B1BF257AA5}"/>
              </a:ext>
            </a:extLst>
          </p:cNvPr>
          <p:cNvGrpSpPr/>
          <p:nvPr/>
        </p:nvGrpSpPr>
        <p:grpSpPr>
          <a:xfrm>
            <a:off x="9421962" y="2211010"/>
            <a:ext cx="866318" cy="625587"/>
            <a:chOff x="1569272" y="4027497"/>
            <a:chExt cx="4517059" cy="3261870"/>
          </a:xfrm>
        </p:grpSpPr>
        <p:grpSp>
          <p:nvGrpSpPr>
            <p:cNvPr id="77" name="Group 76">
              <a:extLst>
                <a:ext uri="{FF2B5EF4-FFF2-40B4-BE49-F238E27FC236}">
                  <a16:creationId xmlns:a16="http://schemas.microsoft.com/office/drawing/2014/main" id="{AD34FCEE-1316-4170-879E-E92FE2EF0417}"/>
                </a:ext>
              </a:extLst>
            </p:cNvPr>
            <p:cNvGrpSpPr/>
            <p:nvPr/>
          </p:nvGrpSpPr>
          <p:grpSpPr>
            <a:xfrm>
              <a:off x="1569272" y="4645896"/>
              <a:ext cx="1617742" cy="2456234"/>
              <a:chOff x="2529497" y="1777570"/>
              <a:chExt cx="1087675" cy="1651430"/>
            </a:xfrm>
          </p:grpSpPr>
          <p:sp>
            <p:nvSpPr>
              <p:cNvPr id="108" name="Shape 12">
                <a:extLst>
                  <a:ext uri="{FF2B5EF4-FFF2-40B4-BE49-F238E27FC236}">
                    <a16:creationId xmlns:a16="http://schemas.microsoft.com/office/drawing/2014/main" id="{5257F0E3-A8E3-4D5A-BD2C-5B8B39B3BE4E}"/>
                  </a:ext>
                </a:extLst>
              </p:cNvPr>
              <p:cNvSpPr/>
              <p:nvPr/>
            </p:nvSpPr>
            <p:spPr>
              <a:xfrm>
                <a:off x="2690012" y="1777570"/>
                <a:ext cx="774091" cy="1051011"/>
              </a:xfrm>
              <a:custGeom>
                <a:avLst/>
                <a:gdLst/>
                <a:ahLst/>
                <a:cxnLst>
                  <a:cxn ang="0">
                    <a:pos x="wd2" y="hd2"/>
                  </a:cxn>
                  <a:cxn ang="5400000">
                    <a:pos x="wd2" y="hd2"/>
                  </a:cxn>
                  <a:cxn ang="10800000">
                    <a:pos x="wd2" y="hd2"/>
                  </a:cxn>
                  <a:cxn ang="16200000">
                    <a:pos x="wd2" y="hd2"/>
                  </a:cxn>
                </a:cxnLst>
                <a:rect l="0" t="0" r="r" b="b"/>
                <a:pathLst>
                  <a:path w="13721" h="21600" extrusionOk="0">
                    <a:moveTo>
                      <a:pt x="6850" y="0"/>
                    </a:moveTo>
                    <a:cubicBezTo>
                      <a:pt x="-3950" y="0"/>
                      <a:pt x="-458" y="21600"/>
                      <a:pt x="6873" y="21600"/>
                    </a:cubicBezTo>
                    <a:cubicBezTo>
                      <a:pt x="14204" y="21600"/>
                      <a:pt x="17650" y="0"/>
                      <a:pt x="6850"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9" name="Shape 15">
                <a:extLst>
                  <a:ext uri="{FF2B5EF4-FFF2-40B4-BE49-F238E27FC236}">
                    <a16:creationId xmlns:a16="http://schemas.microsoft.com/office/drawing/2014/main" id="{09092E5E-A316-44EA-9EB7-936E58D365C4}"/>
                  </a:ext>
                </a:extLst>
              </p:cNvPr>
              <p:cNvSpPr/>
              <p:nvPr/>
            </p:nvSpPr>
            <p:spPr>
              <a:xfrm>
                <a:off x="3247096" y="2655684"/>
                <a:ext cx="360901" cy="464670"/>
              </a:xfrm>
              <a:custGeom>
                <a:avLst/>
                <a:gdLst/>
                <a:ahLst/>
                <a:cxnLst>
                  <a:cxn ang="0">
                    <a:pos x="wd2" y="hd2"/>
                  </a:cxn>
                  <a:cxn ang="5400000">
                    <a:pos x="wd2" y="hd2"/>
                  </a:cxn>
                  <a:cxn ang="10800000">
                    <a:pos x="wd2" y="hd2"/>
                  </a:cxn>
                  <a:cxn ang="16200000">
                    <a:pos x="wd2" y="hd2"/>
                  </a:cxn>
                </a:cxnLst>
                <a:rect l="0" t="0" r="r" b="b"/>
                <a:pathLst>
                  <a:path w="17783" h="17884" extrusionOk="0">
                    <a:moveTo>
                      <a:pt x="1030" y="5413"/>
                    </a:moveTo>
                    <a:lnTo>
                      <a:pt x="12855" y="17412"/>
                    </a:lnTo>
                    <a:cubicBezTo>
                      <a:pt x="14536" y="19117"/>
                      <a:pt x="18833" y="15781"/>
                      <a:pt x="17547" y="14094"/>
                    </a:cubicBezTo>
                    <a:lnTo>
                      <a:pt x="8263" y="1911"/>
                    </a:lnTo>
                    <a:cubicBezTo>
                      <a:pt x="4915" y="-2483"/>
                      <a:pt x="-2767" y="1560"/>
                      <a:pt x="1030" y="5413"/>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0" name="Shape 16">
                <a:extLst>
                  <a:ext uri="{FF2B5EF4-FFF2-40B4-BE49-F238E27FC236}">
                    <a16:creationId xmlns:a16="http://schemas.microsoft.com/office/drawing/2014/main" id="{02D70DA5-9A87-42E9-98A6-E89967CD6B8E}"/>
                  </a:ext>
                </a:extLst>
              </p:cNvPr>
              <p:cNvSpPr/>
              <p:nvPr/>
            </p:nvSpPr>
            <p:spPr>
              <a:xfrm>
                <a:off x="2534219" y="2655684"/>
                <a:ext cx="361124" cy="462098"/>
              </a:xfrm>
              <a:custGeom>
                <a:avLst/>
                <a:gdLst/>
                <a:ahLst/>
                <a:cxnLst>
                  <a:cxn ang="0">
                    <a:pos x="wd2" y="hd2"/>
                  </a:cxn>
                  <a:cxn ang="5400000">
                    <a:pos x="wd2" y="hd2"/>
                  </a:cxn>
                  <a:cxn ang="10800000">
                    <a:pos x="wd2" y="hd2"/>
                  </a:cxn>
                  <a:cxn ang="16200000">
                    <a:pos x="wd2" y="hd2"/>
                  </a:cxn>
                </a:cxnLst>
                <a:rect l="0" t="0" r="r" b="b"/>
                <a:pathLst>
                  <a:path w="17773" h="17871" extrusionOk="0">
                    <a:moveTo>
                      <a:pt x="16737" y="5434"/>
                    </a:moveTo>
                    <a:lnTo>
                      <a:pt x="4925" y="17399"/>
                    </a:lnTo>
                    <a:cubicBezTo>
                      <a:pt x="3239" y="19108"/>
                      <a:pt x="-1052" y="15757"/>
                      <a:pt x="239" y="14066"/>
                    </a:cubicBezTo>
                    <a:lnTo>
                      <a:pt x="9512" y="1914"/>
                    </a:lnTo>
                    <a:cubicBezTo>
                      <a:pt x="12876" y="-2492"/>
                      <a:pt x="20548" y="1572"/>
                      <a:pt x="16737" y="5434"/>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1" name="Shape 17">
                <a:extLst>
                  <a:ext uri="{FF2B5EF4-FFF2-40B4-BE49-F238E27FC236}">
                    <a16:creationId xmlns:a16="http://schemas.microsoft.com/office/drawing/2014/main" id="{2107C37A-C9E8-496F-947C-5B36786DA2D7}"/>
                  </a:ext>
                </a:extLst>
              </p:cNvPr>
              <p:cNvSpPr/>
              <p:nvPr/>
            </p:nvSpPr>
            <p:spPr>
              <a:xfrm>
                <a:off x="3265980" y="3184440"/>
                <a:ext cx="90444" cy="51997"/>
              </a:xfrm>
              <a:custGeom>
                <a:avLst/>
                <a:gdLst/>
                <a:ahLst/>
                <a:cxnLst>
                  <a:cxn ang="0">
                    <a:pos x="wd2" y="hd2"/>
                  </a:cxn>
                  <a:cxn ang="5400000">
                    <a:pos x="wd2" y="hd2"/>
                  </a:cxn>
                  <a:cxn ang="10800000">
                    <a:pos x="wd2" y="hd2"/>
                  </a:cxn>
                  <a:cxn ang="16200000">
                    <a:pos x="wd2" y="hd2"/>
                  </a:cxn>
                </a:cxnLst>
                <a:rect l="0" t="0" r="r" b="b"/>
                <a:pathLst>
                  <a:path w="21184" h="20589" extrusionOk="0">
                    <a:moveTo>
                      <a:pt x="21024" y="2257"/>
                    </a:moveTo>
                    <a:lnTo>
                      <a:pt x="21024" y="2257"/>
                    </a:lnTo>
                    <a:cubicBezTo>
                      <a:pt x="21150" y="203"/>
                      <a:pt x="19265" y="-506"/>
                      <a:pt x="18123" y="366"/>
                    </a:cubicBezTo>
                    <a:lnTo>
                      <a:pt x="1247" y="13231"/>
                    </a:lnTo>
                    <a:cubicBezTo>
                      <a:pt x="105" y="14099"/>
                      <a:pt x="126" y="16277"/>
                      <a:pt x="6" y="18331"/>
                    </a:cubicBezTo>
                    <a:lnTo>
                      <a:pt x="6" y="18336"/>
                    </a:lnTo>
                    <a:cubicBezTo>
                      <a:pt x="-120" y="20390"/>
                      <a:pt x="1760" y="21094"/>
                      <a:pt x="2902" y="20222"/>
                    </a:cubicBezTo>
                    <a:lnTo>
                      <a:pt x="19778" y="7361"/>
                    </a:lnTo>
                    <a:cubicBezTo>
                      <a:pt x="20925" y="6489"/>
                      <a:pt x="21480" y="4182"/>
                      <a:pt x="21024" y="2257"/>
                    </a:cubicBezTo>
                    <a:close/>
                  </a:path>
                </a:pathLst>
              </a:custGeom>
              <a:solidFill>
                <a:srgbClr val="FCE1CA"/>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2" name="Shape 18">
                <a:extLst>
                  <a:ext uri="{FF2B5EF4-FFF2-40B4-BE49-F238E27FC236}">
                    <a16:creationId xmlns:a16="http://schemas.microsoft.com/office/drawing/2014/main" id="{737DC2E4-AE10-4A9E-944E-51EA357C00B0}"/>
                  </a:ext>
                </a:extLst>
              </p:cNvPr>
              <p:cNvSpPr/>
              <p:nvPr/>
            </p:nvSpPr>
            <p:spPr>
              <a:xfrm>
                <a:off x="2789155" y="3184440"/>
                <a:ext cx="90455" cy="51997"/>
              </a:xfrm>
              <a:custGeom>
                <a:avLst/>
                <a:gdLst/>
                <a:ahLst/>
                <a:cxnLst>
                  <a:cxn ang="0">
                    <a:pos x="wd2" y="hd2"/>
                  </a:cxn>
                  <a:cxn ang="5400000">
                    <a:pos x="wd2" y="hd2"/>
                  </a:cxn>
                  <a:cxn ang="10800000">
                    <a:pos x="wd2" y="hd2"/>
                  </a:cxn>
                  <a:cxn ang="16200000">
                    <a:pos x="wd2" y="hd2"/>
                  </a:cxn>
                </a:cxnLst>
                <a:rect l="0" t="0" r="r" b="b"/>
                <a:pathLst>
                  <a:path w="21186" h="20589" extrusionOk="0">
                    <a:moveTo>
                      <a:pt x="162" y="2257"/>
                    </a:moveTo>
                    <a:lnTo>
                      <a:pt x="162" y="2257"/>
                    </a:lnTo>
                    <a:cubicBezTo>
                      <a:pt x="36" y="203"/>
                      <a:pt x="1917" y="-506"/>
                      <a:pt x="3058" y="366"/>
                    </a:cubicBezTo>
                    <a:lnTo>
                      <a:pt x="19934" y="13231"/>
                    </a:lnTo>
                    <a:cubicBezTo>
                      <a:pt x="21076" y="14099"/>
                      <a:pt x="21055" y="16277"/>
                      <a:pt x="21181" y="18331"/>
                    </a:cubicBezTo>
                    <a:lnTo>
                      <a:pt x="21181" y="18336"/>
                    </a:lnTo>
                    <a:cubicBezTo>
                      <a:pt x="21301" y="20390"/>
                      <a:pt x="19421" y="21094"/>
                      <a:pt x="18279" y="20222"/>
                    </a:cubicBezTo>
                    <a:lnTo>
                      <a:pt x="1403" y="7361"/>
                    </a:lnTo>
                    <a:cubicBezTo>
                      <a:pt x="256" y="6489"/>
                      <a:pt x="-299" y="4182"/>
                      <a:pt x="162" y="2257"/>
                    </a:cubicBezTo>
                    <a:close/>
                  </a:path>
                </a:pathLst>
              </a:custGeom>
              <a:solidFill>
                <a:srgbClr val="FCE1CA"/>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3" name="Shape 19">
                <a:extLst>
                  <a:ext uri="{FF2B5EF4-FFF2-40B4-BE49-F238E27FC236}">
                    <a16:creationId xmlns:a16="http://schemas.microsoft.com/office/drawing/2014/main" id="{4A86C34A-863B-4FE4-B5AE-3C89E0C3E1B2}"/>
                  </a:ext>
                </a:extLst>
              </p:cNvPr>
              <p:cNvSpPr/>
              <p:nvPr/>
            </p:nvSpPr>
            <p:spPr>
              <a:xfrm>
                <a:off x="2647524"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0" y="12649"/>
                    </a:moveTo>
                    <a:lnTo>
                      <a:pt x="7194" y="3346"/>
                    </a:lnTo>
                    <a:cubicBezTo>
                      <a:pt x="11584" y="-2333"/>
                      <a:pt x="20125" y="38"/>
                      <a:pt x="21600" y="4382"/>
                    </a:cubicBezTo>
                    <a:lnTo>
                      <a:pt x="14831" y="14651"/>
                    </a:lnTo>
                    <a:lnTo>
                      <a:pt x="10214" y="19267"/>
                    </a:lnTo>
                    <a:cubicBezTo>
                      <a:pt x="10214" y="19267"/>
                      <a:pt x="0" y="12649"/>
                      <a:pt x="0" y="12649"/>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4" name="Shape 20">
                <a:extLst>
                  <a:ext uri="{FF2B5EF4-FFF2-40B4-BE49-F238E27FC236}">
                    <a16:creationId xmlns:a16="http://schemas.microsoft.com/office/drawing/2014/main" id="{24889631-1BDF-4131-B0D8-FD4D99965EFE}"/>
                  </a:ext>
                </a:extLst>
              </p:cNvPr>
              <p:cNvSpPr/>
              <p:nvPr/>
            </p:nvSpPr>
            <p:spPr>
              <a:xfrm>
                <a:off x="3256538"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21600" y="12649"/>
                    </a:moveTo>
                    <a:lnTo>
                      <a:pt x="14406" y="3346"/>
                    </a:lnTo>
                    <a:cubicBezTo>
                      <a:pt x="10016" y="-2333"/>
                      <a:pt x="1475" y="38"/>
                      <a:pt x="0" y="4382"/>
                    </a:cubicBezTo>
                    <a:lnTo>
                      <a:pt x="6769" y="14651"/>
                    </a:lnTo>
                    <a:lnTo>
                      <a:pt x="11386" y="19267"/>
                    </a:lnTo>
                    <a:cubicBezTo>
                      <a:pt x="11386" y="19267"/>
                      <a:pt x="21600" y="12649"/>
                      <a:pt x="21600" y="12649"/>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5" name="Shape 21">
                <a:extLst>
                  <a:ext uri="{FF2B5EF4-FFF2-40B4-BE49-F238E27FC236}">
                    <a16:creationId xmlns:a16="http://schemas.microsoft.com/office/drawing/2014/main" id="{96406C86-FDC9-4438-A93F-0CC043BBC809}"/>
                  </a:ext>
                </a:extLst>
              </p:cNvPr>
              <p:cNvSpPr/>
              <p:nvPr/>
            </p:nvSpPr>
            <p:spPr>
              <a:xfrm>
                <a:off x="2803317" y="2650962"/>
                <a:ext cx="543170" cy="77803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871" y="21600"/>
                    </a:lnTo>
                    <a:lnTo>
                      <a:pt x="10652" y="21600"/>
                    </a:lnTo>
                    <a:lnTo>
                      <a:pt x="1728" y="21600"/>
                    </a:lnTo>
                    <a:lnTo>
                      <a:pt x="0" y="0"/>
                    </a:lnTo>
                    <a:cubicBezTo>
                      <a:pt x="0" y="0"/>
                      <a:pt x="21600" y="0"/>
                      <a:pt x="21600" y="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6" name="Shape 22">
                <a:extLst>
                  <a:ext uri="{FF2B5EF4-FFF2-40B4-BE49-F238E27FC236}">
                    <a16:creationId xmlns:a16="http://schemas.microsoft.com/office/drawing/2014/main" id="{E1CFE720-8982-4E13-B4C9-E1FE683AEFCB}"/>
                  </a:ext>
                </a:extLst>
              </p:cNvPr>
              <p:cNvSpPr/>
              <p:nvPr/>
            </p:nvSpPr>
            <p:spPr>
              <a:xfrm>
                <a:off x="2944948" y="2471563"/>
                <a:ext cx="262528" cy="3071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0800" y="0"/>
                    </a:lnTo>
                    <a:cubicBezTo>
                      <a:pt x="16739" y="0"/>
                      <a:pt x="21600" y="2330"/>
                      <a:pt x="21600" y="5178"/>
                    </a:cubicBezTo>
                    <a:lnTo>
                      <a:pt x="21600" y="16422"/>
                    </a:lnTo>
                    <a:cubicBezTo>
                      <a:pt x="21600" y="19270"/>
                      <a:pt x="16739" y="21600"/>
                      <a:pt x="10800" y="21600"/>
                    </a:cubicBezTo>
                    <a:lnTo>
                      <a:pt x="10800" y="21600"/>
                    </a:lnTo>
                    <a:cubicBezTo>
                      <a:pt x="4861" y="21600"/>
                      <a:pt x="0" y="19270"/>
                      <a:pt x="0" y="16422"/>
                    </a:cubicBezTo>
                    <a:lnTo>
                      <a:pt x="0" y="5178"/>
                    </a:lnTo>
                    <a:cubicBezTo>
                      <a:pt x="0" y="2330"/>
                      <a:pt x="4861" y="0"/>
                      <a:pt x="10800" y="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7" name="Shape 23">
                <a:extLst>
                  <a:ext uri="{FF2B5EF4-FFF2-40B4-BE49-F238E27FC236}">
                    <a16:creationId xmlns:a16="http://schemas.microsoft.com/office/drawing/2014/main" id="{32F67E6B-67E5-40B3-A04C-20028AC76427}"/>
                  </a:ext>
                </a:extLst>
              </p:cNvPr>
              <p:cNvSpPr/>
              <p:nvPr/>
            </p:nvSpPr>
            <p:spPr>
              <a:xfrm>
                <a:off x="2944948" y="2471563"/>
                <a:ext cx="262528" cy="164385"/>
              </a:xfrm>
              <a:custGeom>
                <a:avLst/>
                <a:gdLst/>
                <a:ahLst/>
                <a:cxnLst>
                  <a:cxn ang="0">
                    <a:pos x="wd2" y="hd2"/>
                  </a:cxn>
                  <a:cxn ang="5400000">
                    <a:pos x="wd2" y="hd2"/>
                  </a:cxn>
                  <a:cxn ang="10800000">
                    <a:pos x="wd2" y="hd2"/>
                  </a:cxn>
                  <a:cxn ang="16200000">
                    <a:pos x="wd2" y="hd2"/>
                  </a:cxn>
                </a:cxnLst>
                <a:rect l="0" t="0" r="r" b="b"/>
                <a:pathLst>
                  <a:path w="21600" h="16200" extrusionOk="0">
                    <a:moveTo>
                      <a:pt x="21600" y="8099"/>
                    </a:moveTo>
                    <a:lnTo>
                      <a:pt x="21600" y="8099"/>
                    </a:lnTo>
                    <a:cubicBezTo>
                      <a:pt x="21600" y="18900"/>
                      <a:pt x="0" y="18900"/>
                      <a:pt x="0" y="8099"/>
                    </a:cubicBezTo>
                    <a:lnTo>
                      <a:pt x="0" y="8099"/>
                    </a:lnTo>
                    <a:cubicBezTo>
                      <a:pt x="0" y="-2700"/>
                      <a:pt x="21600" y="-2700"/>
                      <a:pt x="21600" y="8099"/>
                    </a:cubicBezTo>
                    <a:close/>
                  </a:path>
                </a:pathLst>
              </a:custGeom>
              <a:solidFill>
                <a:srgbClr val="FFAF28">
                  <a:lumMod val="50000"/>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8" name="Shape 26">
                <a:extLst>
                  <a:ext uri="{FF2B5EF4-FFF2-40B4-BE49-F238E27FC236}">
                    <a16:creationId xmlns:a16="http://schemas.microsoft.com/office/drawing/2014/main" id="{76D5040B-E18E-4981-BE71-A9676BDDADC3}"/>
                  </a:ext>
                </a:extLst>
              </p:cNvPr>
              <p:cNvSpPr/>
              <p:nvPr/>
            </p:nvSpPr>
            <p:spPr>
              <a:xfrm>
                <a:off x="2708896" y="1787012"/>
                <a:ext cx="737192" cy="503351"/>
              </a:xfrm>
              <a:custGeom>
                <a:avLst/>
                <a:gdLst/>
                <a:ahLst/>
                <a:cxnLst>
                  <a:cxn ang="0">
                    <a:pos x="wd2" y="hd2"/>
                  </a:cxn>
                  <a:cxn ang="5400000">
                    <a:pos x="wd2" y="hd2"/>
                  </a:cxn>
                  <a:cxn ang="10800000">
                    <a:pos x="wd2" y="hd2"/>
                  </a:cxn>
                  <a:cxn ang="16200000">
                    <a:pos x="wd2" y="hd2"/>
                  </a:cxn>
                </a:cxnLst>
                <a:rect l="0" t="0" r="r" b="b"/>
                <a:pathLst>
                  <a:path w="21439" h="19857" extrusionOk="0">
                    <a:moveTo>
                      <a:pt x="21421" y="12230"/>
                    </a:moveTo>
                    <a:cubicBezTo>
                      <a:pt x="21407" y="11956"/>
                      <a:pt x="21315" y="11658"/>
                      <a:pt x="21169" y="11360"/>
                    </a:cubicBezTo>
                    <a:cubicBezTo>
                      <a:pt x="20879" y="6471"/>
                      <a:pt x="17739" y="2387"/>
                      <a:pt x="15060" y="1403"/>
                    </a:cubicBezTo>
                    <a:cubicBezTo>
                      <a:pt x="12580" y="-619"/>
                      <a:pt x="8480" y="-427"/>
                      <a:pt x="5273" y="1797"/>
                    </a:cubicBezTo>
                    <a:cubicBezTo>
                      <a:pt x="2404" y="3787"/>
                      <a:pt x="329" y="8651"/>
                      <a:pt x="97" y="11798"/>
                    </a:cubicBezTo>
                    <a:cubicBezTo>
                      <a:pt x="53" y="11946"/>
                      <a:pt x="26" y="12091"/>
                      <a:pt x="19" y="12230"/>
                    </a:cubicBezTo>
                    <a:cubicBezTo>
                      <a:pt x="-80" y="14191"/>
                      <a:pt x="233" y="15942"/>
                      <a:pt x="674" y="17679"/>
                    </a:cubicBezTo>
                    <a:cubicBezTo>
                      <a:pt x="1114" y="19417"/>
                      <a:pt x="1833" y="20981"/>
                      <a:pt x="1706" y="18765"/>
                    </a:cubicBezTo>
                    <a:cubicBezTo>
                      <a:pt x="1642" y="17649"/>
                      <a:pt x="1581" y="16283"/>
                      <a:pt x="1774" y="14921"/>
                    </a:cubicBezTo>
                    <a:cubicBezTo>
                      <a:pt x="5448" y="16089"/>
                      <a:pt x="11927" y="12747"/>
                      <a:pt x="15243" y="8840"/>
                    </a:cubicBezTo>
                    <a:cubicBezTo>
                      <a:pt x="16628" y="11614"/>
                      <a:pt x="18312" y="14067"/>
                      <a:pt x="19686" y="15072"/>
                    </a:cubicBezTo>
                    <a:cubicBezTo>
                      <a:pt x="19854" y="16384"/>
                      <a:pt x="19795" y="17690"/>
                      <a:pt x="19734" y="18765"/>
                    </a:cubicBezTo>
                    <a:cubicBezTo>
                      <a:pt x="19607" y="20981"/>
                      <a:pt x="20326" y="19417"/>
                      <a:pt x="20766" y="17679"/>
                    </a:cubicBezTo>
                    <a:cubicBezTo>
                      <a:pt x="21207" y="15942"/>
                      <a:pt x="21520" y="14191"/>
                      <a:pt x="21421" y="1223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19" name="Shape 27">
                <a:extLst>
                  <a:ext uri="{FF2B5EF4-FFF2-40B4-BE49-F238E27FC236}">
                    <a16:creationId xmlns:a16="http://schemas.microsoft.com/office/drawing/2014/main" id="{4FA4D7EA-F615-4099-AE60-C9BE7AACCFA1}"/>
                  </a:ext>
                </a:extLst>
              </p:cNvPr>
              <p:cNvSpPr/>
              <p:nvPr/>
            </p:nvSpPr>
            <p:spPr>
              <a:xfrm>
                <a:off x="2671128" y="2008900"/>
                <a:ext cx="810843" cy="568192"/>
              </a:xfrm>
              <a:custGeom>
                <a:avLst/>
                <a:gdLst/>
                <a:ahLst/>
                <a:cxnLst>
                  <a:cxn ang="0">
                    <a:pos x="wd2" y="hd2"/>
                  </a:cxn>
                  <a:cxn ang="5400000">
                    <a:pos x="wd2" y="hd2"/>
                  </a:cxn>
                  <a:cxn ang="10800000">
                    <a:pos x="wd2" y="hd2"/>
                  </a:cxn>
                  <a:cxn ang="16200000">
                    <a:pos x="wd2" y="hd2"/>
                  </a:cxn>
                </a:cxnLst>
                <a:rect l="0" t="0" r="r" b="b"/>
                <a:pathLst>
                  <a:path w="21190" h="21600" extrusionOk="0">
                    <a:moveTo>
                      <a:pt x="20385" y="5265"/>
                    </a:moveTo>
                    <a:cubicBezTo>
                      <a:pt x="20317" y="5240"/>
                      <a:pt x="20248" y="5231"/>
                      <a:pt x="20177" y="5235"/>
                    </a:cubicBezTo>
                    <a:cubicBezTo>
                      <a:pt x="20085" y="6368"/>
                      <a:pt x="19879" y="7446"/>
                      <a:pt x="19626" y="8518"/>
                    </a:cubicBezTo>
                    <a:cubicBezTo>
                      <a:pt x="19230" y="10193"/>
                      <a:pt x="18584" y="11700"/>
                      <a:pt x="18698" y="9564"/>
                    </a:cubicBezTo>
                    <a:cubicBezTo>
                      <a:pt x="18753" y="8528"/>
                      <a:pt x="18805" y="7270"/>
                      <a:pt x="18655" y="6006"/>
                    </a:cubicBezTo>
                    <a:cubicBezTo>
                      <a:pt x="17420" y="5037"/>
                      <a:pt x="15907" y="2674"/>
                      <a:pt x="14662" y="0"/>
                    </a:cubicBezTo>
                    <a:cubicBezTo>
                      <a:pt x="11682" y="3765"/>
                      <a:pt x="5861" y="6986"/>
                      <a:pt x="2559" y="5860"/>
                    </a:cubicBezTo>
                    <a:cubicBezTo>
                      <a:pt x="2386" y="7173"/>
                      <a:pt x="2441" y="8489"/>
                      <a:pt x="2498" y="9564"/>
                    </a:cubicBezTo>
                    <a:cubicBezTo>
                      <a:pt x="2612" y="11700"/>
                      <a:pt x="1966" y="10193"/>
                      <a:pt x="1570" y="8518"/>
                    </a:cubicBezTo>
                    <a:cubicBezTo>
                      <a:pt x="1317" y="7446"/>
                      <a:pt x="1111" y="6368"/>
                      <a:pt x="1019" y="5236"/>
                    </a:cubicBezTo>
                    <a:cubicBezTo>
                      <a:pt x="946" y="5231"/>
                      <a:pt x="875" y="5239"/>
                      <a:pt x="805" y="5265"/>
                    </a:cubicBezTo>
                    <a:cubicBezTo>
                      <a:pt x="87" y="5524"/>
                      <a:pt x="-205" y="7341"/>
                      <a:pt x="153" y="9324"/>
                    </a:cubicBezTo>
                    <a:cubicBezTo>
                      <a:pt x="511" y="11307"/>
                      <a:pt x="1384" y="12704"/>
                      <a:pt x="2102" y="12445"/>
                    </a:cubicBezTo>
                    <a:cubicBezTo>
                      <a:pt x="2183" y="12416"/>
                      <a:pt x="2258" y="12366"/>
                      <a:pt x="2328" y="12299"/>
                    </a:cubicBezTo>
                    <a:cubicBezTo>
                      <a:pt x="2385" y="12463"/>
                      <a:pt x="2443" y="12621"/>
                      <a:pt x="2503" y="12770"/>
                    </a:cubicBezTo>
                    <a:cubicBezTo>
                      <a:pt x="5378" y="20000"/>
                      <a:pt x="9245" y="21600"/>
                      <a:pt x="10593" y="21600"/>
                    </a:cubicBezTo>
                    <a:cubicBezTo>
                      <a:pt x="11941" y="21600"/>
                      <a:pt x="15808" y="20000"/>
                      <a:pt x="18683" y="12770"/>
                    </a:cubicBezTo>
                    <a:cubicBezTo>
                      <a:pt x="18742" y="12619"/>
                      <a:pt x="18801" y="12461"/>
                      <a:pt x="18858" y="12295"/>
                    </a:cubicBezTo>
                    <a:cubicBezTo>
                      <a:pt x="18929" y="12364"/>
                      <a:pt x="19006" y="12415"/>
                      <a:pt x="19088" y="12445"/>
                    </a:cubicBezTo>
                    <a:cubicBezTo>
                      <a:pt x="19807" y="12704"/>
                      <a:pt x="20679" y="11307"/>
                      <a:pt x="21037" y="9324"/>
                    </a:cubicBezTo>
                    <a:cubicBezTo>
                      <a:pt x="21395" y="7341"/>
                      <a:pt x="21103" y="5524"/>
                      <a:pt x="20385" y="5265"/>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0" name="Shape 28">
                <a:extLst>
                  <a:ext uri="{FF2B5EF4-FFF2-40B4-BE49-F238E27FC236}">
                    <a16:creationId xmlns:a16="http://schemas.microsoft.com/office/drawing/2014/main" id="{BB3E52A0-73AC-47F0-AE33-8A5B745522A5}"/>
                  </a:ext>
                </a:extLst>
              </p:cNvPr>
              <p:cNvSpPr/>
              <p:nvPr/>
            </p:nvSpPr>
            <p:spPr>
              <a:xfrm>
                <a:off x="3350959" y="2990878"/>
                <a:ext cx="266213" cy="285210"/>
              </a:xfrm>
              <a:custGeom>
                <a:avLst/>
                <a:gdLst/>
                <a:ahLst/>
                <a:cxnLst>
                  <a:cxn ang="0">
                    <a:pos x="wd2" y="hd2"/>
                  </a:cxn>
                  <a:cxn ang="5400000">
                    <a:pos x="wd2" y="hd2"/>
                  </a:cxn>
                  <a:cxn ang="10800000">
                    <a:pos x="wd2" y="hd2"/>
                  </a:cxn>
                  <a:cxn ang="16200000">
                    <a:pos x="wd2" y="hd2"/>
                  </a:cxn>
                </a:cxnLst>
                <a:rect l="0" t="0" r="r" b="b"/>
                <a:pathLst>
                  <a:path w="18143" h="19673" extrusionOk="0">
                    <a:moveTo>
                      <a:pt x="0" y="13239"/>
                    </a:moveTo>
                    <a:lnTo>
                      <a:pt x="10935" y="487"/>
                    </a:lnTo>
                    <a:cubicBezTo>
                      <a:pt x="16488" y="-1927"/>
                      <a:pt x="21600" y="5236"/>
                      <a:pt x="15100" y="8729"/>
                    </a:cubicBezTo>
                    <a:lnTo>
                      <a:pt x="3603" y="19673"/>
                    </a:lnTo>
                    <a:cubicBezTo>
                      <a:pt x="3603" y="19673"/>
                      <a:pt x="0" y="13239"/>
                      <a:pt x="0" y="13239"/>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1" name="Shape 29">
                <a:extLst>
                  <a:ext uri="{FF2B5EF4-FFF2-40B4-BE49-F238E27FC236}">
                    <a16:creationId xmlns:a16="http://schemas.microsoft.com/office/drawing/2014/main" id="{BE41968E-115B-4796-AABA-32544993615D}"/>
                  </a:ext>
                </a:extLst>
              </p:cNvPr>
              <p:cNvSpPr/>
              <p:nvPr/>
            </p:nvSpPr>
            <p:spPr>
              <a:xfrm>
                <a:off x="3275422" y="3174998"/>
                <a:ext cx="135293" cy="128689"/>
              </a:xfrm>
              <a:custGeom>
                <a:avLst/>
                <a:gdLst/>
                <a:ahLst/>
                <a:cxnLst>
                  <a:cxn ang="0">
                    <a:pos x="wd2" y="hd2"/>
                  </a:cxn>
                  <a:cxn ang="5400000">
                    <a:pos x="wd2" y="hd2"/>
                  </a:cxn>
                  <a:cxn ang="10800000">
                    <a:pos x="wd2" y="hd2"/>
                  </a:cxn>
                  <a:cxn ang="16200000">
                    <a:pos x="wd2" y="hd2"/>
                  </a:cxn>
                </a:cxnLst>
                <a:rect l="0" t="0" r="r" b="b"/>
                <a:pathLst>
                  <a:path w="15495" h="16921" extrusionOk="0">
                    <a:moveTo>
                      <a:pt x="6132" y="2369"/>
                    </a:moveTo>
                    <a:lnTo>
                      <a:pt x="9418" y="0"/>
                    </a:lnTo>
                    <a:lnTo>
                      <a:pt x="15495" y="12403"/>
                    </a:lnTo>
                    <a:lnTo>
                      <a:pt x="12209" y="14772"/>
                    </a:lnTo>
                    <a:cubicBezTo>
                      <a:pt x="2106" y="21600"/>
                      <a:pt x="-6105" y="10704"/>
                      <a:pt x="6132" y="2369"/>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2" name="Shape 30">
                <a:extLst>
                  <a:ext uri="{FF2B5EF4-FFF2-40B4-BE49-F238E27FC236}">
                    <a16:creationId xmlns:a16="http://schemas.microsoft.com/office/drawing/2014/main" id="{462BFF99-B341-4642-875C-B27E1A57A2D3}"/>
                  </a:ext>
                </a:extLst>
              </p:cNvPr>
              <p:cNvSpPr/>
              <p:nvPr/>
            </p:nvSpPr>
            <p:spPr>
              <a:xfrm>
                <a:off x="2529497" y="2986156"/>
                <a:ext cx="266210" cy="287581"/>
              </a:xfrm>
              <a:custGeom>
                <a:avLst/>
                <a:gdLst/>
                <a:ahLst/>
                <a:cxnLst>
                  <a:cxn ang="0">
                    <a:pos x="wd2" y="hd2"/>
                  </a:cxn>
                  <a:cxn ang="5400000">
                    <a:pos x="wd2" y="hd2"/>
                  </a:cxn>
                  <a:cxn ang="10800000">
                    <a:pos x="wd2" y="hd2"/>
                  </a:cxn>
                  <a:cxn ang="16200000">
                    <a:pos x="wd2" y="hd2"/>
                  </a:cxn>
                </a:cxnLst>
                <a:rect l="0" t="0" r="r" b="b"/>
                <a:pathLst>
                  <a:path w="18143" h="19688" extrusionOk="0">
                    <a:moveTo>
                      <a:pt x="18143" y="13302"/>
                    </a:moveTo>
                    <a:lnTo>
                      <a:pt x="7208" y="484"/>
                    </a:lnTo>
                    <a:cubicBezTo>
                      <a:pt x="1656" y="-1912"/>
                      <a:pt x="-3457" y="5197"/>
                      <a:pt x="3043" y="8664"/>
                    </a:cubicBezTo>
                    <a:lnTo>
                      <a:pt x="14540" y="19688"/>
                    </a:lnTo>
                    <a:cubicBezTo>
                      <a:pt x="14540" y="19688"/>
                      <a:pt x="18143" y="13302"/>
                      <a:pt x="18143" y="13302"/>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3" name="Shape 31">
                <a:extLst>
                  <a:ext uri="{FF2B5EF4-FFF2-40B4-BE49-F238E27FC236}">
                    <a16:creationId xmlns:a16="http://schemas.microsoft.com/office/drawing/2014/main" id="{B67CD8A8-BFE1-49A9-9AF8-D149CF50BD6F}"/>
                  </a:ext>
                </a:extLst>
              </p:cNvPr>
              <p:cNvSpPr/>
              <p:nvPr/>
            </p:nvSpPr>
            <p:spPr>
              <a:xfrm>
                <a:off x="2732502" y="3174998"/>
                <a:ext cx="135296" cy="128700"/>
              </a:xfrm>
              <a:custGeom>
                <a:avLst/>
                <a:gdLst/>
                <a:ahLst/>
                <a:cxnLst>
                  <a:cxn ang="0">
                    <a:pos x="wd2" y="hd2"/>
                  </a:cxn>
                  <a:cxn ang="5400000">
                    <a:pos x="wd2" y="hd2"/>
                  </a:cxn>
                  <a:cxn ang="10800000">
                    <a:pos x="wd2" y="hd2"/>
                  </a:cxn>
                  <a:cxn ang="16200000">
                    <a:pos x="wd2" y="hd2"/>
                  </a:cxn>
                </a:cxnLst>
                <a:rect l="0" t="0" r="r" b="b"/>
                <a:pathLst>
                  <a:path w="15495" h="16922" extrusionOk="0">
                    <a:moveTo>
                      <a:pt x="9363" y="2370"/>
                    </a:moveTo>
                    <a:lnTo>
                      <a:pt x="6077" y="0"/>
                    </a:lnTo>
                    <a:lnTo>
                      <a:pt x="0" y="12403"/>
                    </a:lnTo>
                    <a:lnTo>
                      <a:pt x="3286" y="14773"/>
                    </a:lnTo>
                    <a:cubicBezTo>
                      <a:pt x="13389" y="21600"/>
                      <a:pt x="21600" y="10705"/>
                      <a:pt x="9363" y="2370"/>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4" name="Shape 32">
                <a:extLst>
                  <a:ext uri="{FF2B5EF4-FFF2-40B4-BE49-F238E27FC236}">
                    <a16:creationId xmlns:a16="http://schemas.microsoft.com/office/drawing/2014/main" id="{3F1E33B2-8F21-4CE4-A05B-31C6E56B3320}"/>
                  </a:ext>
                </a:extLst>
              </p:cNvPr>
              <p:cNvSpPr/>
              <p:nvPr/>
            </p:nvSpPr>
            <p:spPr>
              <a:xfrm>
                <a:off x="2817481" y="2650962"/>
                <a:ext cx="518215" cy="229375"/>
              </a:xfrm>
              <a:custGeom>
                <a:avLst/>
                <a:gdLst/>
                <a:ahLst/>
                <a:cxnLst>
                  <a:cxn ang="0">
                    <a:pos x="wd2" y="hd2"/>
                  </a:cxn>
                  <a:cxn ang="5400000">
                    <a:pos x="wd2" y="hd2"/>
                  </a:cxn>
                  <a:cxn ang="10800000">
                    <a:pos x="wd2" y="hd2"/>
                  </a:cxn>
                  <a:cxn ang="16200000">
                    <a:pos x="wd2" y="hd2"/>
                  </a:cxn>
                </a:cxnLst>
                <a:rect l="0" t="0" r="r" b="b"/>
                <a:pathLst>
                  <a:path w="21600" h="21600" extrusionOk="0">
                    <a:moveTo>
                      <a:pt x="5021" y="163"/>
                    </a:moveTo>
                    <a:lnTo>
                      <a:pt x="10810" y="12014"/>
                    </a:lnTo>
                    <a:lnTo>
                      <a:pt x="16282" y="0"/>
                    </a:lnTo>
                    <a:lnTo>
                      <a:pt x="21600" y="21600"/>
                    </a:lnTo>
                    <a:lnTo>
                      <a:pt x="0" y="20796"/>
                    </a:lnTo>
                    <a:cubicBezTo>
                      <a:pt x="0" y="20796"/>
                      <a:pt x="5021" y="163"/>
                      <a:pt x="5021" y="163"/>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5" name="Freeform 134">
                <a:extLst>
                  <a:ext uri="{FF2B5EF4-FFF2-40B4-BE49-F238E27FC236}">
                    <a16:creationId xmlns:a16="http://schemas.microsoft.com/office/drawing/2014/main" id="{AC0DBC06-A578-42AA-933D-FA99D62D1D72}"/>
                  </a:ext>
                </a:extLst>
              </p:cNvPr>
              <p:cNvSpPr/>
              <p:nvPr/>
            </p:nvSpPr>
            <p:spPr>
              <a:xfrm>
                <a:off x="2911901" y="2613194"/>
                <a:ext cx="331610" cy="164495"/>
              </a:xfrm>
              <a:custGeom>
                <a:avLst/>
                <a:gdLst>
                  <a:gd name="connsiteX0" fmla="*/ 35108 w 331610"/>
                  <a:gd name="connsiteY0" fmla="*/ 0 h 164495"/>
                  <a:gd name="connsiteX1" fmla="*/ 115837 w 331610"/>
                  <a:gd name="connsiteY1" fmla="*/ 68273 h 164495"/>
                  <a:gd name="connsiteX2" fmla="*/ 165805 w 331610"/>
                  <a:gd name="connsiteY2" fmla="*/ 163414 h 164495"/>
                  <a:gd name="connsiteX3" fmla="*/ 215773 w 331610"/>
                  <a:gd name="connsiteY3" fmla="*/ 68273 h 164495"/>
                  <a:gd name="connsiteX4" fmla="*/ 296502 w 331610"/>
                  <a:gd name="connsiteY4" fmla="*/ 0 h 164495"/>
                  <a:gd name="connsiteX5" fmla="*/ 331610 w 331610"/>
                  <a:gd name="connsiteY5" fmla="*/ 38641 h 164495"/>
                  <a:gd name="connsiteX6" fmla="*/ 166050 w 331610"/>
                  <a:gd name="connsiteY6" fmla="*/ 163880 h 164495"/>
                  <a:gd name="connsiteX7" fmla="*/ 166373 w 331610"/>
                  <a:gd name="connsiteY7" fmla="*/ 164495 h 164495"/>
                  <a:gd name="connsiteX8" fmla="*/ 165805 w 331610"/>
                  <a:gd name="connsiteY8" fmla="*/ 164066 h 164495"/>
                  <a:gd name="connsiteX9" fmla="*/ 165237 w 331610"/>
                  <a:gd name="connsiteY9" fmla="*/ 164495 h 164495"/>
                  <a:gd name="connsiteX10" fmla="*/ 165560 w 331610"/>
                  <a:gd name="connsiteY10" fmla="*/ 163880 h 164495"/>
                  <a:gd name="connsiteX11" fmla="*/ 0 w 331610"/>
                  <a:gd name="connsiteY11" fmla="*/ 38641 h 16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1610" h="164495">
                    <a:moveTo>
                      <a:pt x="35108" y="0"/>
                    </a:moveTo>
                    <a:cubicBezTo>
                      <a:pt x="35108" y="0"/>
                      <a:pt x="115837" y="68273"/>
                      <a:pt x="115837" y="68273"/>
                    </a:cubicBezTo>
                    <a:lnTo>
                      <a:pt x="165805" y="163414"/>
                    </a:lnTo>
                    <a:lnTo>
                      <a:pt x="215773" y="68273"/>
                    </a:lnTo>
                    <a:cubicBezTo>
                      <a:pt x="215773" y="68273"/>
                      <a:pt x="296502" y="0"/>
                      <a:pt x="296502" y="0"/>
                    </a:cubicBezTo>
                    <a:lnTo>
                      <a:pt x="331610" y="38641"/>
                    </a:lnTo>
                    <a:lnTo>
                      <a:pt x="166050" y="163880"/>
                    </a:lnTo>
                    <a:lnTo>
                      <a:pt x="166373" y="164495"/>
                    </a:lnTo>
                    <a:lnTo>
                      <a:pt x="165805" y="164066"/>
                    </a:lnTo>
                    <a:lnTo>
                      <a:pt x="165237" y="164495"/>
                    </a:lnTo>
                    <a:lnTo>
                      <a:pt x="165560" y="163880"/>
                    </a:lnTo>
                    <a:lnTo>
                      <a:pt x="0" y="38641"/>
                    </a:ln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6" name="Shape 35">
                <a:extLst>
                  <a:ext uri="{FF2B5EF4-FFF2-40B4-BE49-F238E27FC236}">
                    <a16:creationId xmlns:a16="http://schemas.microsoft.com/office/drawing/2014/main" id="{CD586367-5CA8-4611-A904-8C5DC5FAC243}"/>
                  </a:ext>
                </a:extLst>
              </p:cNvPr>
              <p:cNvSpPr/>
              <p:nvPr/>
            </p:nvSpPr>
            <p:spPr>
              <a:xfrm>
                <a:off x="2911902" y="2613194"/>
                <a:ext cx="332746" cy="184048"/>
              </a:xfrm>
              <a:custGeom>
                <a:avLst/>
                <a:gdLst/>
                <a:ahLst/>
                <a:cxnLst>
                  <a:cxn ang="0">
                    <a:pos x="wd2" y="hd2"/>
                  </a:cxn>
                  <a:cxn ang="5400000">
                    <a:pos x="wd2" y="hd2"/>
                  </a:cxn>
                  <a:cxn ang="10800000">
                    <a:pos x="wd2" y="hd2"/>
                  </a:cxn>
                  <a:cxn ang="16200000">
                    <a:pos x="wd2" y="hd2"/>
                  </a:cxn>
                </a:cxnLst>
                <a:rect l="0" t="0" r="r" b="b"/>
                <a:pathLst>
                  <a:path w="21600" h="21600" extrusionOk="0">
                    <a:moveTo>
                      <a:pt x="19321" y="0"/>
                    </a:moveTo>
                    <a:lnTo>
                      <a:pt x="21600" y="4535"/>
                    </a:lnTo>
                    <a:lnTo>
                      <a:pt x="19420" y="21600"/>
                    </a:lnTo>
                    <a:lnTo>
                      <a:pt x="14081" y="8012"/>
                    </a:lnTo>
                    <a:cubicBezTo>
                      <a:pt x="14081" y="8012"/>
                      <a:pt x="19321" y="0"/>
                      <a:pt x="19321" y="0"/>
                    </a:cubicBezTo>
                    <a:close/>
                    <a:moveTo>
                      <a:pt x="2279" y="0"/>
                    </a:moveTo>
                    <a:lnTo>
                      <a:pt x="0" y="4535"/>
                    </a:lnTo>
                    <a:lnTo>
                      <a:pt x="2180" y="21600"/>
                    </a:lnTo>
                    <a:lnTo>
                      <a:pt x="7519" y="8012"/>
                    </a:lnTo>
                    <a:lnTo>
                      <a:pt x="2279" y="0"/>
                    </a:lnTo>
                    <a:cubicBezTo>
                      <a:pt x="2279" y="0"/>
                      <a:pt x="2279" y="0"/>
                      <a:pt x="2279"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7" name="Shape 38">
                <a:extLst>
                  <a:ext uri="{FF2B5EF4-FFF2-40B4-BE49-F238E27FC236}">
                    <a16:creationId xmlns:a16="http://schemas.microsoft.com/office/drawing/2014/main" id="{667D5128-A3E1-4E26-AB38-405220103302}"/>
                  </a:ext>
                </a:extLst>
              </p:cNvPr>
              <p:cNvSpPr/>
              <p:nvPr/>
            </p:nvSpPr>
            <p:spPr>
              <a:xfrm>
                <a:off x="3162117" y="2174137"/>
                <a:ext cx="52402" cy="93373"/>
              </a:xfrm>
              <a:custGeom>
                <a:avLst/>
                <a:gdLst/>
                <a:ahLst/>
                <a:cxnLst>
                  <a:cxn ang="0">
                    <a:pos x="wd2" y="hd2"/>
                  </a:cxn>
                  <a:cxn ang="5400000">
                    <a:pos x="wd2" y="hd2"/>
                  </a:cxn>
                  <a:cxn ang="10800000">
                    <a:pos x="wd2" y="hd2"/>
                  </a:cxn>
                  <a:cxn ang="16200000">
                    <a:pos x="wd2" y="hd2"/>
                  </a:cxn>
                </a:cxnLst>
                <a:rect l="0" t="0" r="r" b="b"/>
                <a:pathLst>
                  <a:path w="21600" h="21600" extrusionOk="0">
                    <a:moveTo>
                      <a:pt x="10803" y="21600"/>
                    </a:moveTo>
                    <a:cubicBezTo>
                      <a:pt x="16751" y="21600"/>
                      <a:pt x="21600" y="16749"/>
                      <a:pt x="21600" y="10800"/>
                    </a:cubicBezTo>
                    <a:cubicBezTo>
                      <a:pt x="21600" y="4851"/>
                      <a:pt x="16751" y="0"/>
                      <a:pt x="10803" y="0"/>
                    </a:cubicBezTo>
                    <a:cubicBezTo>
                      <a:pt x="4849" y="0"/>
                      <a:pt x="0" y="4851"/>
                      <a:pt x="0" y="10800"/>
                    </a:cubicBezTo>
                    <a:cubicBezTo>
                      <a:pt x="0" y="16749"/>
                      <a:pt x="4849" y="21600"/>
                      <a:pt x="10803" y="2160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8" name="Shape 39">
                <a:extLst>
                  <a:ext uri="{FF2B5EF4-FFF2-40B4-BE49-F238E27FC236}">
                    <a16:creationId xmlns:a16="http://schemas.microsoft.com/office/drawing/2014/main" id="{E5B48883-706F-4DD2-B38F-C0C712705444}"/>
                  </a:ext>
                </a:extLst>
              </p:cNvPr>
              <p:cNvSpPr/>
              <p:nvPr/>
            </p:nvSpPr>
            <p:spPr>
              <a:xfrm>
                <a:off x="2935506" y="2174137"/>
                <a:ext cx="52420" cy="93373"/>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6752" y="21600"/>
                      <a:pt x="21600" y="16749"/>
                      <a:pt x="21600" y="10800"/>
                    </a:cubicBezTo>
                    <a:cubicBezTo>
                      <a:pt x="21600" y="4851"/>
                      <a:pt x="16752" y="0"/>
                      <a:pt x="10800" y="0"/>
                    </a:cubicBezTo>
                    <a:cubicBezTo>
                      <a:pt x="4854" y="0"/>
                      <a:pt x="0" y="4851"/>
                      <a:pt x="0" y="10800"/>
                    </a:cubicBezTo>
                    <a:cubicBezTo>
                      <a:pt x="0" y="16749"/>
                      <a:pt x="4854" y="21600"/>
                      <a:pt x="10800" y="2160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29" name="Shape 40">
                <a:extLst>
                  <a:ext uri="{FF2B5EF4-FFF2-40B4-BE49-F238E27FC236}">
                    <a16:creationId xmlns:a16="http://schemas.microsoft.com/office/drawing/2014/main" id="{AAB30C05-92A3-49F7-B43B-C5E561B98CB0}"/>
                  </a:ext>
                </a:extLst>
              </p:cNvPr>
              <p:cNvSpPr/>
              <p:nvPr/>
            </p:nvSpPr>
            <p:spPr>
              <a:xfrm>
                <a:off x="2808039" y="2164695"/>
                <a:ext cx="538203" cy="164996"/>
              </a:xfrm>
              <a:custGeom>
                <a:avLst/>
                <a:gdLst/>
                <a:ahLst/>
                <a:cxnLst>
                  <a:cxn ang="0">
                    <a:pos x="wd2" y="hd2"/>
                  </a:cxn>
                  <a:cxn ang="5400000">
                    <a:pos x="wd2" y="hd2"/>
                  </a:cxn>
                  <a:cxn ang="10800000">
                    <a:pos x="wd2" y="hd2"/>
                  </a:cxn>
                  <a:cxn ang="16200000">
                    <a:pos x="wd2" y="hd2"/>
                  </a:cxn>
                </a:cxnLst>
                <a:rect l="0" t="0" r="r" b="b"/>
                <a:pathLst>
                  <a:path w="21561" h="21282" extrusionOk="0">
                    <a:moveTo>
                      <a:pt x="4986" y="316"/>
                    </a:moveTo>
                    <a:cubicBezTo>
                      <a:pt x="3272" y="29"/>
                      <a:pt x="991" y="642"/>
                      <a:pt x="576" y="1060"/>
                    </a:cubicBezTo>
                    <a:cubicBezTo>
                      <a:pt x="44" y="1594"/>
                      <a:pt x="28" y="1730"/>
                      <a:pt x="5" y="2996"/>
                    </a:cubicBezTo>
                    <a:cubicBezTo>
                      <a:pt x="-19" y="4261"/>
                      <a:pt x="48" y="5347"/>
                      <a:pt x="361" y="5675"/>
                    </a:cubicBezTo>
                    <a:cubicBezTo>
                      <a:pt x="790" y="6122"/>
                      <a:pt x="794" y="7814"/>
                      <a:pt x="1075" y="12672"/>
                    </a:cubicBezTo>
                    <a:cubicBezTo>
                      <a:pt x="1332" y="17097"/>
                      <a:pt x="1956" y="20597"/>
                      <a:pt x="4642" y="21232"/>
                    </a:cubicBezTo>
                    <a:cubicBezTo>
                      <a:pt x="4760" y="21260"/>
                      <a:pt x="4875" y="21276"/>
                      <a:pt x="4986" y="21281"/>
                    </a:cubicBezTo>
                    <a:lnTo>
                      <a:pt x="4986" y="20047"/>
                    </a:lnTo>
                    <a:cubicBezTo>
                      <a:pt x="3768" y="20035"/>
                      <a:pt x="2415" y="18671"/>
                      <a:pt x="1931" y="15947"/>
                    </a:cubicBezTo>
                    <a:cubicBezTo>
                      <a:pt x="1244" y="12075"/>
                      <a:pt x="1073" y="4252"/>
                      <a:pt x="1955" y="2622"/>
                    </a:cubicBezTo>
                    <a:cubicBezTo>
                      <a:pt x="2339" y="1913"/>
                      <a:pt x="3640" y="1432"/>
                      <a:pt x="4986" y="1627"/>
                    </a:cubicBezTo>
                    <a:cubicBezTo>
                      <a:pt x="4986" y="1627"/>
                      <a:pt x="4986" y="316"/>
                      <a:pt x="4986" y="316"/>
                    </a:cubicBezTo>
                    <a:close/>
                    <a:moveTo>
                      <a:pt x="10971" y="2846"/>
                    </a:moveTo>
                    <a:cubicBezTo>
                      <a:pt x="10377" y="2888"/>
                      <a:pt x="7067" y="835"/>
                      <a:pt x="5333" y="390"/>
                    </a:cubicBezTo>
                    <a:cubicBezTo>
                      <a:pt x="5220" y="361"/>
                      <a:pt x="5104" y="337"/>
                      <a:pt x="4986" y="316"/>
                    </a:cubicBezTo>
                    <a:lnTo>
                      <a:pt x="4986" y="1627"/>
                    </a:lnTo>
                    <a:cubicBezTo>
                      <a:pt x="6385" y="1830"/>
                      <a:pt x="7833" y="2762"/>
                      <a:pt x="8353" y="4930"/>
                    </a:cubicBezTo>
                    <a:cubicBezTo>
                      <a:pt x="9209" y="8503"/>
                      <a:pt x="7830" y="17213"/>
                      <a:pt x="6522" y="19148"/>
                    </a:cubicBezTo>
                    <a:cubicBezTo>
                      <a:pt x="6112" y="19753"/>
                      <a:pt x="5565" y="20052"/>
                      <a:pt x="4986" y="20047"/>
                    </a:cubicBezTo>
                    <a:lnTo>
                      <a:pt x="4986" y="21281"/>
                    </a:lnTo>
                    <a:cubicBezTo>
                      <a:pt x="7357" y="21387"/>
                      <a:pt x="8175" y="16466"/>
                      <a:pt x="8448" y="14830"/>
                    </a:cubicBezTo>
                    <a:cubicBezTo>
                      <a:pt x="8957" y="11778"/>
                      <a:pt x="9659" y="7570"/>
                      <a:pt x="10991" y="7570"/>
                    </a:cubicBezTo>
                    <a:cubicBezTo>
                      <a:pt x="12322" y="7570"/>
                      <a:pt x="12629" y="11461"/>
                      <a:pt x="13137" y="14513"/>
                    </a:cubicBezTo>
                    <a:cubicBezTo>
                      <a:pt x="13410" y="16148"/>
                      <a:pt x="14207" y="21138"/>
                      <a:pt x="16576" y="21038"/>
                    </a:cubicBezTo>
                    <a:lnTo>
                      <a:pt x="16576" y="19805"/>
                    </a:lnTo>
                    <a:cubicBezTo>
                      <a:pt x="15997" y="19810"/>
                      <a:pt x="15449" y="19511"/>
                      <a:pt x="15040" y="18906"/>
                    </a:cubicBezTo>
                    <a:cubicBezTo>
                      <a:pt x="13732" y="16971"/>
                      <a:pt x="12352" y="8261"/>
                      <a:pt x="13209" y="4688"/>
                    </a:cubicBezTo>
                    <a:cubicBezTo>
                      <a:pt x="13728" y="2520"/>
                      <a:pt x="15177" y="1588"/>
                      <a:pt x="16576" y="1385"/>
                    </a:cubicBezTo>
                    <a:lnTo>
                      <a:pt x="16576" y="75"/>
                    </a:lnTo>
                    <a:cubicBezTo>
                      <a:pt x="16458" y="95"/>
                      <a:pt x="16341" y="118"/>
                      <a:pt x="16229" y="148"/>
                    </a:cubicBezTo>
                    <a:cubicBezTo>
                      <a:pt x="14677" y="547"/>
                      <a:pt x="12370" y="2750"/>
                      <a:pt x="10971" y="2846"/>
                    </a:cubicBezTo>
                    <a:close/>
                    <a:moveTo>
                      <a:pt x="16576" y="21038"/>
                    </a:moveTo>
                    <a:cubicBezTo>
                      <a:pt x="16687" y="21033"/>
                      <a:pt x="16802" y="21018"/>
                      <a:pt x="16919" y="20990"/>
                    </a:cubicBezTo>
                    <a:cubicBezTo>
                      <a:pt x="19606" y="20353"/>
                      <a:pt x="20230" y="16854"/>
                      <a:pt x="20487" y="12429"/>
                    </a:cubicBezTo>
                    <a:cubicBezTo>
                      <a:pt x="20768" y="7571"/>
                      <a:pt x="20772" y="5879"/>
                      <a:pt x="21200" y="5433"/>
                    </a:cubicBezTo>
                    <a:cubicBezTo>
                      <a:pt x="21514" y="5105"/>
                      <a:pt x="21581" y="4019"/>
                      <a:pt x="21557" y="2753"/>
                    </a:cubicBezTo>
                    <a:cubicBezTo>
                      <a:pt x="21534" y="1487"/>
                      <a:pt x="21518" y="1351"/>
                      <a:pt x="20986" y="817"/>
                    </a:cubicBezTo>
                    <a:cubicBezTo>
                      <a:pt x="20571" y="399"/>
                      <a:pt x="18290" y="-213"/>
                      <a:pt x="16576" y="75"/>
                    </a:cubicBezTo>
                    <a:lnTo>
                      <a:pt x="16576" y="1385"/>
                    </a:lnTo>
                    <a:cubicBezTo>
                      <a:pt x="17922" y="1190"/>
                      <a:pt x="19223" y="1670"/>
                      <a:pt x="19607" y="2380"/>
                    </a:cubicBezTo>
                    <a:cubicBezTo>
                      <a:pt x="20489" y="4009"/>
                      <a:pt x="20318" y="11833"/>
                      <a:pt x="19631" y="15705"/>
                    </a:cubicBezTo>
                    <a:cubicBezTo>
                      <a:pt x="19147" y="18430"/>
                      <a:pt x="17794" y="19793"/>
                      <a:pt x="16576" y="19805"/>
                    </a:cubicBezTo>
                    <a:cubicBezTo>
                      <a:pt x="16576" y="19805"/>
                      <a:pt x="16576" y="21038"/>
                      <a:pt x="16576" y="21038"/>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0" name="Shape 41">
                <a:extLst>
                  <a:ext uri="{FF2B5EF4-FFF2-40B4-BE49-F238E27FC236}">
                    <a16:creationId xmlns:a16="http://schemas.microsoft.com/office/drawing/2014/main" id="{EEF50799-22C4-4FBD-A96F-F669ECCB9F08}"/>
                  </a:ext>
                </a:extLst>
              </p:cNvPr>
              <p:cNvSpPr/>
              <p:nvPr/>
            </p:nvSpPr>
            <p:spPr>
              <a:xfrm>
                <a:off x="2940228" y="2377142"/>
                <a:ext cx="272662" cy="78215"/>
              </a:xfrm>
              <a:custGeom>
                <a:avLst/>
                <a:gdLst/>
                <a:ahLst/>
                <a:cxnLst>
                  <a:cxn ang="0">
                    <a:pos x="wd2" y="hd2"/>
                  </a:cxn>
                  <a:cxn ang="5400000">
                    <a:pos x="wd2" y="hd2"/>
                  </a:cxn>
                  <a:cxn ang="10800000">
                    <a:pos x="wd2" y="hd2"/>
                  </a:cxn>
                  <a:cxn ang="16200000">
                    <a:pos x="wd2" y="hd2"/>
                  </a:cxn>
                </a:cxnLst>
                <a:rect l="0" t="0" r="r" b="b"/>
                <a:pathLst>
                  <a:path w="21600" h="16200" extrusionOk="0">
                    <a:moveTo>
                      <a:pt x="21600" y="0"/>
                    </a:moveTo>
                    <a:cubicBezTo>
                      <a:pt x="17455" y="21600"/>
                      <a:pt x="4145" y="21600"/>
                      <a:pt x="0" y="0"/>
                    </a:cubicBezTo>
                    <a:cubicBezTo>
                      <a:pt x="6225" y="8734"/>
                      <a:pt x="15375" y="8734"/>
                      <a:pt x="21600" y="0"/>
                    </a:cubicBezTo>
                    <a:close/>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78" name="Group 77">
              <a:extLst>
                <a:ext uri="{FF2B5EF4-FFF2-40B4-BE49-F238E27FC236}">
                  <a16:creationId xmlns:a16="http://schemas.microsoft.com/office/drawing/2014/main" id="{388A60C2-9CCD-4ADF-8B2C-F0B8365F1385}"/>
                </a:ext>
              </a:extLst>
            </p:cNvPr>
            <p:cNvGrpSpPr/>
            <p:nvPr/>
          </p:nvGrpSpPr>
          <p:grpSpPr>
            <a:xfrm>
              <a:off x="2537031" y="4027497"/>
              <a:ext cx="2406160" cy="2997324"/>
              <a:chOff x="1894828" y="4841641"/>
              <a:chExt cx="1753126" cy="2183848"/>
            </a:xfrm>
          </p:grpSpPr>
          <p:sp>
            <p:nvSpPr>
              <p:cNvPr id="88" name="Freeform 55">
                <a:extLst>
                  <a:ext uri="{FF2B5EF4-FFF2-40B4-BE49-F238E27FC236}">
                    <a16:creationId xmlns:a16="http://schemas.microsoft.com/office/drawing/2014/main" id="{039BF51F-2187-4FB3-9C22-CDCA7014A9EF}"/>
                  </a:ext>
                </a:extLst>
              </p:cNvPr>
              <p:cNvSpPr/>
              <p:nvPr/>
            </p:nvSpPr>
            <p:spPr>
              <a:xfrm>
                <a:off x="1964515" y="4841641"/>
                <a:ext cx="1683439" cy="2158038"/>
              </a:xfrm>
              <a:custGeom>
                <a:avLst/>
                <a:gdLst>
                  <a:gd name="connsiteX0" fmla="*/ 852435 w 1683439"/>
                  <a:gd name="connsiteY0" fmla="*/ 3 h 2158038"/>
                  <a:gd name="connsiteX1" fmla="*/ 1088274 w 1683439"/>
                  <a:gd name="connsiteY1" fmla="*/ 76510 h 2158038"/>
                  <a:gd name="connsiteX2" fmla="*/ 1226541 w 1683439"/>
                  <a:gd name="connsiteY2" fmla="*/ 526433 h 2158038"/>
                  <a:gd name="connsiteX3" fmla="*/ 1224247 w 1683439"/>
                  <a:gd name="connsiteY3" fmla="*/ 543121 h 2158038"/>
                  <a:gd name="connsiteX4" fmla="*/ 1231715 w 1683439"/>
                  <a:gd name="connsiteY4" fmla="*/ 549099 h 2158038"/>
                  <a:gd name="connsiteX5" fmla="*/ 1236212 w 1683439"/>
                  <a:gd name="connsiteY5" fmla="*/ 650793 h 2158038"/>
                  <a:gd name="connsiteX6" fmla="*/ 1188190 w 1683439"/>
                  <a:gd name="connsiteY6" fmla="*/ 721637 h 2158038"/>
                  <a:gd name="connsiteX7" fmla="*/ 1143970 w 1683439"/>
                  <a:gd name="connsiteY7" fmla="*/ 868449 h 2158038"/>
                  <a:gd name="connsiteX8" fmla="*/ 1092358 w 1683439"/>
                  <a:gd name="connsiteY8" fmla="*/ 927201 h 2158038"/>
                  <a:gd name="connsiteX9" fmla="*/ 1020020 w 1683439"/>
                  <a:gd name="connsiteY9" fmla="*/ 986734 h 2158038"/>
                  <a:gd name="connsiteX10" fmla="*/ 1020020 w 1683439"/>
                  <a:gd name="connsiteY10" fmla="*/ 989280 h 2158038"/>
                  <a:gd name="connsiteX11" fmla="*/ 1020020 w 1683439"/>
                  <a:gd name="connsiteY11" fmla="*/ 1009099 h 2158038"/>
                  <a:gd name="connsiteX12" fmla="*/ 1020020 w 1683439"/>
                  <a:gd name="connsiteY12" fmla="*/ 1063026 h 2158038"/>
                  <a:gd name="connsiteX13" fmla="*/ 1020020 w 1683439"/>
                  <a:gd name="connsiteY13" fmla="*/ 1065989 h 2158038"/>
                  <a:gd name="connsiteX14" fmla="*/ 1020894 w 1683439"/>
                  <a:gd name="connsiteY14" fmla="*/ 1064890 h 2158038"/>
                  <a:gd name="connsiteX15" fmla="*/ 1033223 w 1683439"/>
                  <a:gd name="connsiteY15" fmla="*/ 1124707 h 2158038"/>
                  <a:gd name="connsiteX16" fmla="*/ 1033216 w 1683439"/>
                  <a:gd name="connsiteY16" fmla="*/ 1124765 h 2158038"/>
                  <a:gd name="connsiteX17" fmla="*/ 1034268 w 1683439"/>
                  <a:gd name="connsiteY17" fmla="*/ 1125232 h 2158038"/>
                  <a:gd name="connsiteX18" fmla="*/ 1098299 w 1683439"/>
                  <a:gd name="connsiteY18" fmla="*/ 1153681 h 2158038"/>
                  <a:gd name="connsiteX19" fmla="*/ 1109413 w 1683439"/>
                  <a:gd name="connsiteY19" fmla="*/ 1158619 h 2158038"/>
                  <a:gd name="connsiteX20" fmla="*/ 1149558 w 1683439"/>
                  <a:gd name="connsiteY20" fmla="*/ 1170765 h 2158038"/>
                  <a:gd name="connsiteX21" fmla="*/ 1505902 w 1683439"/>
                  <a:gd name="connsiteY21" fmla="*/ 1309735 h 2158038"/>
                  <a:gd name="connsiteX22" fmla="*/ 1675305 w 1683439"/>
                  <a:gd name="connsiteY22" fmla="*/ 1876871 h 2158038"/>
                  <a:gd name="connsiteX23" fmla="*/ 1675156 w 1683439"/>
                  <a:gd name="connsiteY23" fmla="*/ 1876888 h 2158038"/>
                  <a:gd name="connsiteX24" fmla="*/ 1676059 w 1683439"/>
                  <a:gd name="connsiteY24" fmla="*/ 1881240 h 2158038"/>
                  <a:gd name="connsiteX25" fmla="*/ 1490991 w 1683439"/>
                  <a:gd name="connsiteY25" fmla="*/ 2157117 h 2158038"/>
                  <a:gd name="connsiteX26" fmla="*/ 1063703 w 1683439"/>
                  <a:gd name="connsiteY26" fmla="*/ 2109304 h 2158038"/>
                  <a:gd name="connsiteX27" fmla="*/ 930512 w 1683439"/>
                  <a:gd name="connsiteY27" fmla="*/ 2090939 h 2158038"/>
                  <a:gd name="connsiteX28" fmla="*/ 926026 w 1683439"/>
                  <a:gd name="connsiteY28" fmla="*/ 2091393 h 2158038"/>
                  <a:gd name="connsiteX29" fmla="*/ 926165 w 1683439"/>
                  <a:gd name="connsiteY29" fmla="*/ 2091413 h 2158038"/>
                  <a:gd name="connsiteX30" fmla="*/ 863421 w 1683439"/>
                  <a:gd name="connsiteY30" fmla="*/ 2097830 h 2158038"/>
                  <a:gd name="connsiteX31" fmla="*/ 863042 w 1683439"/>
                  <a:gd name="connsiteY31" fmla="*/ 2097775 h 2158038"/>
                  <a:gd name="connsiteX32" fmla="*/ 803748 w 1683439"/>
                  <a:gd name="connsiteY32" fmla="*/ 2103783 h 2158038"/>
                  <a:gd name="connsiteX33" fmla="*/ 201641 w 1683439"/>
                  <a:gd name="connsiteY33" fmla="*/ 2157482 h 2158038"/>
                  <a:gd name="connsiteX34" fmla="*/ 4394 w 1683439"/>
                  <a:gd name="connsiteY34" fmla="*/ 1882126 h 2158038"/>
                  <a:gd name="connsiteX35" fmla="*/ 4767 w 1683439"/>
                  <a:gd name="connsiteY35" fmla="*/ 1879877 h 2158038"/>
                  <a:gd name="connsiteX36" fmla="*/ 3716 w 1683439"/>
                  <a:gd name="connsiteY36" fmla="*/ 1879121 h 2158038"/>
                  <a:gd name="connsiteX37" fmla="*/ 178923 w 1683439"/>
                  <a:gd name="connsiteY37" fmla="*/ 1309104 h 2158038"/>
                  <a:gd name="connsiteX38" fmla="*/ 488471 w 1683439"/>
                  <a:gd name="connsiteY38" fmla="*/ 1173711 h 2158038"/>
                  <a:gd name="connsiteX39" fmla="*/ 584444 w 1683439"/>
                  <a:gd name="connsiteY39" fmla="*/ 1154604 h 2158038"/>
                  <a:gd name="connsiteX40" fmla="*/ 585471 w 1683439"/>
                  <a:gd name="connsiteY40" fmla="*/ 1153008 h 2158038"/>
                  <a:gd name="connsiteX41" fmla="*/ 623651 w 1683439"/>
                  <a:gd name="connsiteY41" fmla="*/ 1135888 h 2158038"/>
                  <a:gd name="connsiteX42" fmla="*/ 646534 w 1683439"/>
                  <a:gd name="connsiteY42" fmla="*/ 1125626 h 2158038"/>
                  <a:gd name="connsiteX43" fmla="*/ 662155 w 1683439"/>
                  <a:gd name="connsiteY43" fmla="*/ 1064890 h 2158038"/>
                  <a:gd name="connsiteX44" fmla="*/ 662358 w 1683439"/>
                  <a:gd name="connsiteY44" fmla="*/ 1065142 h 2158038"/>
                  <a:gd name="connsiteX45" fmla="*/ 662358 w 1683439"/>
                  <a:gd name="connsiteY45" fmla="*/ 1063026 h 2158038"/>
                  <a:gd name="connsiteX46" fmla="*/ 662358 w 1683439"/>
                  <a:gd name="connsiteY46" fmla="*/ 1001725 h 2158038"/>
                  <a:gd name="connsiteX47" fmla="*/ 662358 w 1683439"/>
                  <a:gd name="connsiteY47" fmla="*/ 988826 h 2158038"/>
                  <a:gd name="connsiteX48" fmla="*/ 662358 w 1683439"/>
                  <a:gd name="connsiteY48" fmla="*/ 987693 h 2158038"/>
                  <a:gd name="connsiteX49" fmla="*/ 588837 w 1683439"/>
                  <a:gd name="connsiteY49" fmla="*/ 927201 h 2158038"/>
                  <a:gd name="connsiteX50" fmla="*/ 537198 w 1683439"/>
                  <a:gd name="connsiteY50" fmla="*/ 868449 h 2158038"/>
                  <a:gd name="connsiteX51" fmla="*/ 493361 w 1683439"/>
                  <a:gd name="connsiteY51" fmla="*/ 723329 h 2158038"/>
                  <a:gd name="connsiteX52" fmla="*/ 442806 w 1683439"/>
                  <a:gd name="connsiteY52" fmla="*/ 650793 h 2158038"/>
                  <a:gd name="connsiteX53" fmla="*/ 447713 w 1683439"/>
                  <a:gd name="connsiteY53" fmla="*/ 548451 h 2158038"/>
                  <a:gd name="connsiteX54" fmla="*/ 463981 w 1683439"/>
                  <a:gd name="connsiteY54" fmla="*/ 536004 h 2158038"/>
                  <a:gd name="connsiteX55" fmla="*/ 456379 w 1683439"/>
                  <a:gd name="connsiteY55" fmla="*/ 410274 h 2158038"/>
                  <a:gd name="connsiteX56" fmla="*/ 528861 w 1683439"/>
                  <a:gd name="connsiteY56" fmla="*/ 139329 h 2158038"/>
                  <a:gd name="connsiteX57" fmla="*/ 852435 w 1683439"/>
                  <a:gd name="connsiteY57" fmla="*/ 3 h 215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683439" h="2158038">
                    <a:moveTo>
                      <a:pt x="852435" y="3"/>
                    </a:moveTo>
                    <a:cubicBezTo>
                      <a:pt x="934666" y="-330"/>
                      <a:pt x="1018578" y="21679"/>
                      <a:pt x="1088274" y="76510"/>
                    </a:cubicBezTo>
                    <a:cubicBezTo>
                      <a:pt x="1236714" y="111115"/>
                      <a:pt x="1244177" y="359238"/>
                      <a:pt x="1226541" y="526433"/>
                    </a:cubicBezTo>
                    <a:lnTo>
                      <a:pt x="1224247" y="543121"/>
                    </a:lnTo>
                    <a:lnTo>
                      <a:pt x="1231715" y="549099"/>
                    </a:lnTo>
                    <a:cubicBezTo>
                      <a:pt x="1246871" y="570925"/>
                      <a:pt x="1249542" y="610317"/>
                      <a:pt x="1236212" y="650793"/>
                    </a:cubicBezTo>
                    <a:cubicBezTo>
                      <a:pt x="1225732" y="682665"/>
                      <a:pt x="1207691" y="708051"/>
                      <a:pt x="1188190" y="721637"/>
                    </a:cubicBezTo>
                    <a:cubicBezTo>
                      <a:pt x="1172145" y="798169"/>
                      <a:pt x="1152798" y="854252"/>
                      <a:pt x="1143970" y="868449"/>
                    </a:cubicBezTo>
                    <a:cubicBezTo>
                      <a:pt x="1134066" y="884374"/>
                      <a:pt x="1115710" y="905088"/>
                      <a:pt x="1092358" y="927201"/>
                    </a:cubicBezTo>
                    <a:lnTo>
                      <a:pt x="1020020" y="986734"/>
                    </a:lnTo>
                    <a:lnTo>
                      <a:pt x="1020020" y="989280"/>
                    </a:lnTo>
                    <a:lnTo>
                      <a:pt x="1020020" y="1009099"/>
                    </a:lnTo>
                    <a:lnTo>
                      <a:pt x="1020020" y="1063026"/>
                    </a:lnTo>
                    <a:lnTo>
                      <a:pt x="1020020" y="1065989"/>
                    </a:lnTo>
                    <a:lnTo>
                      <a:pt x="1020894" y="1064890"/>
                    </a:lnTo>
                    <a:lnTo>
                      <a:pt x="1033223" y="1124707"/>
                    </a:lnTo>
                    <a:lnTo>
                      <a:pt x="1033216" y="1124765"/>
                    </a:lnTo>
                    <a:lnTo>
                      <a:pt x="1034268" y="1125232"/>
                    </a:lnTo>
                    <a:cubicBezTo>
                      <a:pt x="1051731" y="1132991"/>
                      <a:pt x="1080836" y="1145922"/>
                      <a:pt x="1098299" y="1153681"/>
                    </a:cubicBezTo>
                    <a:lnTo>
                      <a:pt x="1109413" y="1158619"/>
                    </a:lnTo>
                    <a:lnTo>
                      <a:pt x="1149558" y="1170765"/>
                    </a:lnTo>
                    <a:cubicBezTo>
                      <a:pt x="1251188" y="1201969"/>
                      <a:pt x="1460166" y="1269418"/>
                      <a:pt x="1505902" y="1309735"/>
                    </a:cubicBezTo>
                    <a:cubicBezTo>
                      <a:pt x="1618889" y="1394634"/>
                      <a:pt x="1630884" y="1580811"/>
                      <a:pt x="1675305" y="1876871"/>
                    </a:cubicBezTo>
                    <a:lnTo>
                      <a:pt x="1675156" y="1876888"/>
                    </a:lnTo>
                    <a:lnTo>
                      <a:pt x="1676059" y="1881240"/>
                    </a:lnTo>
                    <a:cubicBezTo>
                      <a:pt x="1686839" y="1939255"/>
                      <a:pt x="1715903" y="2170483"/>
                      <a:pt x="1490991" y="2157117"/>
                    </a:cubicBezTo>
                    <a:cubicBezTo>
                      <a:pt x="1394600" y="2151389"/>
                      <a:pt x="1230800" y="2131690"/>
                      <a:pt x="1063703" y="2109304"/>
                    </a:cubicBezTo>
                    <a:lnTo>
                      <a:pt x="930512" y="2090939"/>
                    </a:lnTo>
                    <a:lnTo>
                      <a:pt x="926026" y="2091393"/>
                    </a:lnTo>
                    <a:lnTo>
                      <a:pt x="926165" y="2091413"/>
                    </a:lnTo>
                    <a:cubicBezTo>
                      <a:pt x="905846" y="2093559"/>
                      <a:pt x="884931" y="2095694"/>
                      <a:pt x="863421" y="2097830"/>
                    </a:cubicBezTo>
                    <a:lnTo>
                      <a:pt x="863042" y="2097775"/>
                    </a:lnTo>
                    <a:lnTo>
                      <a:pt x="803748" y="2103783"/>
                    </a:lnTo>
                    <a:cubicBezTo>
                      <a:pt x="583020" y="2125862"/>
                      <a:pt x="330162" y="2149849"/>
                      <a:pt x="201641" y="2157482"/>
                    </a:cubicBezTo>
                    <a:cubicBezTo>
                      <a:pt x="-23271" y="2170839"/>
                      <a:pt x="-3950" y="1940036"/>
                      <a:pt x="4394" y="1882126"/>
                    </a:cubicBezTo>
                    <a:lnTo>
                      <a:pt x="4767" y="1879877"/>
                    </a:lnTo>
                    <a:lnTo>
                      <a:pt x="3716" y="1879121"/>
                    </a:lnTo>
                    <a:cubicBezTo>
                      <a:pt x="3716" y="1862978"/>
                      <a:pt x="101612" y="1382320"/>
                      <a:pt x="178923" y="1309104"/>
                    </a:cubicBezTo>
                    <a:cubicBezTo>
                      <a:pt x="246571" y="1245006"/>
                      <a:pt x="285363" y="1216656"/>
                      <a:pt x="488471" y="1173711"/>
                    </a:cubicBezTo>
                    <a:lnTo>
                      <a:pt x="584444" y="1154604"/>
                    </a:lnTo>
                    <a:lnTo>
                      <a:pt x="585471" y="1153008"/>
                    </a:lnTo>
                    <a:cubicBezTo>
                      <a:pt x="585471" y="1153008"/>
                      <a:pt x="604561" y="1144448"/>
                      <a:pt x="623651" y="1135888"/>
                    </a:cubicBezTo>
                    <a:lnTo>
                      <a:pt x="646534" y="1125626"/>
                    </a:lnTo>
                    <a:lnTo>
                      <a:pt x="662155" y="1064890"/>
                    </a:lnTo>
                    <a:lnTo>
                      <a:pt x="662358" y="1065142"/>
                    </a:lnTo>
                    <a:lnTo>
                      <a:pt x="662358" y="1063026"/>
                    </a:lnTo>
                    <a:lnTo>
                      <a:pt x="662358" y="1001725"/>
                    </a:lnTo>
                    <a:lnTo>
                      <a:pt x="662358" y="988826"/>
                    </a:lnTo>
                    <a:lnTo>
                      <a:pt x="662358" y="987693"/>
                    </a:lnTo>
                    <a:lnTo>
                      <a:pt x="588837" y="927201"/>
                    </a:lnTo>
                    <a:cubicBezTo>
                      <a:pt x="565477" y="905088"/>
                      <a:pt x="547111" y="884374"/>
                      <a:pt x="537198" y="868449"/>
                    </a:cubicBezTo>
                    <a:cubicBezTo>
                      <a:pt x="528446" y="854393"/>
                      <a:pt x="509329" y="799015"/>
                      <a:pt x="493361" y="723329"/>
                    </a:cubicBezTo>
                    <a:cubicBezTo>
                      <a:pt x="472901" y="710260"/>
                      <a:pt x="453746" y="684029"/>
                      <a:pt x="442806" y="650793"/>
                    </a:cubicBezTo>
                    <a:cubicBezTo>
                      <a:pt x="429333" y="609929"/>
                      <a:pt x="432161" y="570150"/>
                      <a:pt x="447713" y="548451"/>
                    </a:cubicBezTo>
                    <a:lnTo>
                      <a:pt x="463981" y="536004"/>
                    </a:lnTo>
                    <a:lnTo>
                      <a:pt x="456379" y="410274"/>
                    </a:lnTo>
                    <a:cubicBezTo>
                      <a:pt x="457136" y="311586"/>
                      <a:pt x="474651" y="215579"/>
                      <a:pt x="528861" y="139329"/>
                    </a:cubicBezTo>
                    <a:cubicBezTo>
                      <a:pt x="582996" y="63175"/>
                      <a:pt x="715382" y="558"/>
                      <a:pt x="852435" y="3"/>
                    </a:cubicBezTo>
                    <a:close/>
                  </a:path>
                </a:pathLst>
              </a:custGeom>
              <a:solidFill>
                <a:srgbClr val="010101">
                  <a:alpha val="15000"/>
                </a:srgbClr>
              </a:solidFill>
              <a:ln w="381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latin typeface="Montserrat"/>
                </a:endParaRPr>
              </a:p>
            </p:txBody>
          </p:sp>
          <p:grpSp>
            <p:nvGrpSpPr>
              <p:cNvPr id="89" name="Group 88">
                <a:extLst>
                  <a:ext uri="{FF2B5EF4-FFF2-40B4-BE49-F238E27FC236}">
                    <a16:creationId xmlns:a16="http://schemas.microsoft.com/office/drawing/2014/main" id="{BBED8D30-7A7F-41B7-97D0-B01D629AB2FD}"/>
                  </a:ext>
                </a:extLst>
              </p:cNvPr>
              <p:cNvGrpSpPr/>
              <p:nvPr/>
            </p:nvGrpSpPr>
            <p:grpSpPr>
              <a:xfrm>
                <a:off x="1894828" y="4867467"/>
                <a:ext cx="1683448" cy="2158022"/>
                <a:chOff x="6972467" y="315838"/>
                <a:chExt cx="2428542" cy="3113162"/>
              </a:xfrm>
            </p:grpSpPr>
            <p:sp>
              <p:nvSpPr>
                <p:cNvPr id="90" name="Shape 6">
                  <a:extLst>
                    <a:ext uri="{FF2B5EF4-FFF2-40B4-BE49-F238E27FC236}">
                      <a16:creationId xmlns:a16="http://schemas.microsoft.com/office/drawing/2014/main" id="{CDE4C969-4E5A-4A3F-9E83-8B459CF91058}"/>
                    </a:ext>
                  </a:extLst>
                </p:cNvPr>
                <p:cNvSpPr/>
                <p:nvPr/>
              </p:nvSpPr>
              <p:spPr>
                <a:xfrm>
                  <a:off x="6977861" y="1980570"/>
                  <a:ext cx="2411434" cy="1229873"/>
                </a:xfrm>
                <a:custGeom>
                  <a:avLst/>
                  <a:gdLst/>
                  <a:ahLst/>
                  <a:cxnLst>
                    <a:cxn ang="0">
                      <a:pos x="wd2" y="hd2"/>
                    </a:cxn>
                    <a:cxn ang="5400000">
                      <a:pos x="wd2" y="hd2"/>
                    </a:cxn>
                    <a:cxn ang="10800000">
                      <a:pos x="wd2" y="hd2"/>
                    </a:cxn>
                    <a:cxn ang="16200000">
                      <a:pos x="wd2" y="hd2"/>
                    </a:cxn>
                  </a:cxnLst>
                  <a:rect l="0" t="0" r="r" b="b"/>
                  <a:pathLst>
                    <a:path w="21600" h="21600" extrusionOk="0">
                      <a:moveTo>
                        <a:pt x="21600" y="18315"/>
                      </a:moveTo>
                      <a:cubicBezTo>
                        <a:pt x="21026" y="10814"/>
                        <a:pt x="20871" y="6097"/>
                        <a:pt x="19411" y="3946"/>
                      </a:cubicBezTo>
                      <a:cubicBezTo>
                        <a:pt x="18623" y="2584"/>
                        <a:pt x="14085" y="0"/>
                        <a:pt x="14085" y="0"/>
                      </a:cubicBezTo>
                      <a:lnTo>
                        <a:pt x="7526" y="7"/>
                      </a:lnTo>
                      <a:cubicBezTo>
                        <a:pt x="3775" y="1401"/>
                        <a:pt x="3263" y="2074"/>
                        <a:pt x="2264" y="3930"/>
                      </a:cubicBezTo>
                      <a:cubicBezTo>
                        <a:pt x="1265" y="5785"/>
                        <a:pt x="0" y="17963"/>
                        <a:pt x="0" y="18372"/>
                      </a:cubicBezTo>
                      <a:cubicBezTo>
                        <a:pt x="0" y="18780"/>
                        <a:pt x="6537" y="21600"/>
                        <a:pt x="6537" y="21600"/>
                      </a:cubicBezTo>
                    </a:path>
                  </a:pathLst>
                </a:custGeom>
                <a:solidFill>
                  <a:srgbClr val="6491C8">
                    <a:lumMod val="50000"/>
                  </a:srgbClr>
                </a:solidFill>
                <a:ln w="381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latin typeface="Montserrat"/>
                  </a:endParaRPr>
                </a:p>
              </p:txBody>
            </p:sp>
            <p:sp>
              <p:nvSpPr>
                <p:cNvPr id="91" name="Shape 7">
                  <a:extLst>
                    <a:ext uri="{FF2B5EF4-FFF2-40B4-BE49-F238E27FC236}">
                      <a16:creationId xmlns:a16="http://schemas.microsoft.com/office/drawing/2014/main" id="{0868706B-1D8E-441A-B6CF-1A46C333AF73}"/>
                    </a:ext>
                  </a:extLst>
                </p:cNvPr>
                <p:cNvSpPr/>
                <p:nvPr/>
              </p:nvSpPr>
              <p:spPr>
                <a:xfrm>
                  <a:off x="7928018" y="1216525"/>
                  <a:ext cx="515963" cy="955614"/>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1"/>
                        <a:pt x="15659" y="20011"/>
                        <a:pt x="21600" y="16538"/>
                      </a:cubicBezTo>
                      <a:lnTo>
                        <a:pt x="21600" y="12647"/>
                      </a:lnTo>
                      <a:lnTo>
                        <a:pt x="21600" y="4767"/>
                      </a:lnTo>
                      <a:cubicBezTo>
                        <a:pt x="21600" y="-1589"/>
                        <a:pt x="0" y="-1589"/>
                        <a:pt x="0" y="4767"/>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2" name="Shape 8">
                  <a:extLst>
                    <a:ext uri="{FF2B5EF4-FFF2-40B4-BE49-F238E27FC236}">
                      <a16:creationId xmlns:a16="http://schemas.microsoft.com/office/drawing/2014/main" id="{FA7EF60A-B19C-4F58-9FA9-D8F004D0E933}"/>
                    </a:ext>
                  </a:extLst>
                </p:cNvPr>
                <p:cNvSpPr/>
                <p:nvPr/>
              </p:nvSpPr>
              <p:spPr>
                <a:xfrm>
                  <a:off x="7827434" y="2172077"/>
                  <a:ext cx="681832" cy="83637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4"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3" name="Shape 9">
                  <a:extLst>
                    <a:ext uri="{FF2B5EF4-FFF2-40B4-BE49-F238E27FC236}">
                      <a16:creationId xmlns:a16="http://schemas.microsoft.com/office/drawing/2014/main" id="{1F7BFBBE-0ED3-4345-B69C-7D62C806D395}"/>
                    </a:ext>
                  </a:extLst>
                </p:cNvPr>
                <p:cNvSpPr/>
                <p:nvPr/>
              </p:nvSpPr>
              <p:spPr>
                <a:xfrm>
                  <a:off x="7589689" y="1929760"/>
                  <a:ext cx="449620" cy="1083212"/>
                </a:xfrm>
                <a:custGeom>
                  <a:avLst/>
                  <a:gdLst/>
                  <a:ahLst/>
                  <a:cxnLst>
                    <a:cxn ang="0">
                      <a:pos x="wd2" y="hd2"/>
                    </a:cxn>
                    <a:cxn ang="5400000">
                      <a:pos x="wd2" y="hd2"/>
                    </a:cxn>
                    <a:cxn ang="10800000">
                      <a:pos x="wd2" y="hd2"/>
                    </a:cxn>
                    <a:cxn ang="16200000">
                      <a:pos x="wd2" y="hd2"/>
                    </a:cxn>
                  </a:cxnLst>
                  <a:rect l="0" t="0" r="r" b="b"/>
                  <a:pathLst>
                    <a:path w="21600" h="21600" extrusionOk="0">
                      <a:moveTo>
                        <a:pt x="16217" y="0"/>
                      </a:moveTo>
                      <a:lnTo>
                        <a:pt x="16217" y="2331"/>
                      </a:lnTo>
                      <a:lnTo>
                        <a:pt x="21600" y="21600"/>
                      </a:lnTo>
                      <a:lnTo>
                        <a:pt x="12342" y="21600"/>
                      </a:lnTo>
                      <a:lnTo>
                        <a:pt x="2158" y="13018"/>
                      </a:lnTo>
                      <a:lnTo>
                        <a:pt x="11881" y="10327"/>
                      </a:lnTo>
                      <a:lnTo>
                        <a:pt x="0" y="8022"/>
                      </a:lnTo>
                      <a:lnTo>
                        <a:pt x="10925" y="985"/>
                      </a:lnTo>
                      <a:cubicBezTo>
                        <a:pt x="10925" y="985"/>
                        <a:pt x="16217" y="0"/>
                        <a:pt x="16217" y="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4" name="Shape 10">
                  <a:extLst>
                    <a:ext uri="{FF2B5EF4-FFF2-40B4-BE49-F238E27FC236}">
                      <a16:creationId xmlns:a16="http://schemas.microsoft.com/office/drawing/2014/main" id="{A4EE3103-5ED7-47CA-B7D1-A53900EDA0D4}"/>
                    </a:ext>
                  </a:extLst>
                </p:cNvPr>
                <p:cNvSpPr/>
                <p:nvPr/>
              </p:nvSpPr>
              <p:spPr>
                <a:xfrm>
                  <a:off x="8330355" y="1929760"/>
                  <a:ext cx="449666" cy="1082625"/>
                </a:xfrm>
                <a:custGeom>
                  <a:avLst/>
                  <a:gdLst/>
                  <a:ahLst/>
                  <a:cxnLst>
                    <a:cxn ang="0">
                      <a:pos x="wd2" y="hd2"/>
                    </a:cxn>
                    <a:cxn ang="5400000">
                      <a:pos x="wd2" y="hd2"/>
                    </a:cxn>
                    <a:cxn ang="10800000">
                      <a:pos x="wd2" y="hd2"/>
                    </a:cxn>
                    <a:cxn ang="16200000">
                      <a:pos x="wd2" y="hd2"/>
                    </a:cxn>
                  </a:cxnLst>
                  <a:rect l="0" t="0" r="r" b="b"/>
                  <a:pathLst>
                    <a:path w="21600" h="21600" extrusionOk="0">
                      <a:moveTo>
                        <a:pt x="5437" y="0"/>
                      </a:moveTo>
                      <a:lnTo>
                        <a:pt x="5437" y="2320"/>
                      </a:lnTo>
                      <a:lnTo>
                        <a:pt x="0" y="21600"/>
                      </a:lnTo>
                      <a:lnTo>
                        <a:pt x="9258" y="21600"/>
                      </a:lnTo>
                      <a:lnTo>
                        <a:pt x="19441" y="13013"/>
                      </a:lnTo>
                      <a:lnTo>
                        <a:pt x="9721" y="10321"/>
                      </a:lnTo>
                      <a:lnTo>
                        <a:pt x="21600" y="8014"/>
                      </a:lnTo>
                      <a:lnTo>
                        <a:pt x="11891" y="1191"/>
                      </a:lnTo>
                      <a:cubicBezTo>
                        <a:pt x="11891" y="1191"/>
                        <a:pt x="5437" y="0"/>
                        <a:pt x="5437" y="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5" name="Freeform 23">
                  <a:extLst>
                    <a:ext uri="{FF2B5EF4-FFF2-40B4-BE49-F238E27FC236}">
                      <a16:creationId xmlns:a16="http://schemas.microsoft.com/office/drawing/2014/main" id="{AFB49B8C-D5C4-4448-8553-C4F4B521257E}"/>
                    </a:ext>
                  </a:extLst>
                </p:cNvPr>
                <p:cNvSpPr/>
                <p:nvPr/>
              </p:nvSpPr>
              <p:spPr>
                <a:xfrm>
                  <a:off x="8046891" y="2172077"/>
                  <a:ext cx="274834" cy="841402"/>
                </a:xfrm>
                <a:custGeom>
                  <a:avLst/>
                  <a:gdLst>
                    <a:gd name="connsiteX0" fmla="*/ 139758 w 274834"/>
                    <a:gd name="connsiteY0" fmla="*/ 0 h 841402"/>
                    <a:gd name="connsiteX1" fmla="*/ 249330 w 274834"/>
                    <a:gd name="connsiteY1" fmla="*/ 119469 h 841402"/>
                    <a:gd name="connsiteX2" fmla="*/ 186850 w 274834"/>
                    <a:gd name="connsiteY2" fmla="*/ 216288 h 841402"/>
                    <a:gd name="connsiteX3" fmla="*/ 186712 w 274834"/>
                    <a:gd name="connsiteY3" fmla="*/ 216288 h 841402"/>
                    <a:gd name="connsiteX4" fmla="*/ 274834 w 274834"/>
                    <a:gd name="connsiteY4" fmla="*/ 841402 h 841402"/>
                    <a:gd name="connsiteX5" fmla="*/ 0 w 274834"/>
                    <a:gd name="connsiteY5" fmla="*/ 841402 h 841402"/>
                    <a:gd name="connsiteX6" fmla="*/ 88447 w 274834"/>
                    <a:gd name="connsiteY6" fmla="*/ 213986 h 841402"/>
                    <a:gd name="connsiteX7" fmla="*/ 27432 w 274834"/>
                    <a:gd name="connsiteY7" fmla="*/ 119469 h 841402"/>
                    <a:gd name="connsiteX8" fmla="*/ 139758 w 274834"/>
                    <a:gd name="connsiteY8" fmla="*/ 0 h 84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834" h="841402">
                      <a:moveTo>
                        <a:pt x="139758" y="0"/>
                      </a:moveTo>
                      <a:lnTo>
                        <a:pt x="249330" y="119469"/>
                      </a:lnTo>
                      <a:lnTo>
                        <a:pt x="186850" y="216288"/>
                      </a:lnTo>
                      <a:lnTo>
                        <a:pt x="186712" y="216288"/>
                      </a:lnTo>
                      <a:lnTo>
                        <a:pt x="274834" y="841402"/>
                      </a:lnTo>
                      <a:lnTo>
                        <a:pt x="0" y="841402"/>
                      </a:lnTo>
                      <a:lnTo>
                        <a:pt x="88447" y="213986"/>
                      </a:lnTo>
                      <a:lnTo>
                        <a:pt x="27432" y="119469"/>
                      </a:lnTo>
                      <a:cubicBezTo>
                        <a:pt x="27432" y="119469"/>
                        <a:pt x="139758" y="0"/>
                        <a:pt x="139758" y="0"/>
                      </a:cubicBezTo>
                      <a:close/>
                    </a:path>
                  </a:pathLst>
                </a:custGeom>
                <a:solidFill>
                  <a:srgbClr val="010101"/>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6" name="Shape 13">
                  <a:extLst>
                    <a:ext uri="{FF2B5EF4-FFF2-40B4-BE49-F238E27FC236}">
                      <a16:creationId xmlns:a16="http://schemas.microsoft.com/office/drawing/2014/main" id="{528F2398-6253-462E-8700-F96B9FED2BF2}"/>
                    </a:ext>
                  </a:extLst>
                </p:cNvPr>
                <p:cNvSpPr/>
                <p:nvPr/>
              </p:nvSpPr>
              <p:spPr>
                <a:xfrm>
                  <a:off x="7905158" y="1852036"/>
                  <a:ext cx="281919" cy="544610"/>
                </a:xfrm>
                <a:custGeom>
                  <a:avLst/>
                  <a:gdLst/>
                  <a:ahLst/>
                  <a:cxnLst>
                    <a:cxn ang="0">
                      <a:pos x="wd2" y="hd2"/>
                    </a:cxn>
                    <a:cxn ang="5400000">
                      <a:pos x="wd2" y="hd2"/>
                    </a:cxn>
                    <a:cxn ang="10800000">
                      <a:pos x="wd2" y="hd2"/>
                    </a:cxn>
                    <a:cxn ang="16200000">
                      <a:pos x="wd2" y="hd2"/>
                    </a:cxn>
                  </a:cxnLst>
                  <a:rect l="0" t="0" r="r" b="b"/>
                  <a:pathLst>
                    <a:path w="21600" h="21600" extrusionOk="0">
                      <a:moveTo>
                        <a:pt x="1729" y="0"/>
                      </a:moveTo>
                      <a:lnTo>
                        <a:pt x="0" y="3480"/>
                      </a:lnTo>
                      <a:lnTo>
                        <a:pt x="4839" y="21600"/>
                      </a:lnTo>
                      <a:lnTo>
                        <a:pt x="21600" y="12801"/>
                      </a:lnTo>
                      <a:cubicBezTo>
                        <a:pt x="21600" y="12801"/>
                        <a:pt x="1729" y="0"/>
                        <a:pt x="1729" y="0"/>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7" name="Shape 14">
                  <a:extLst>
                    <a:ext uri="{FF2B5EF4-FFF2-40B4-BE49-F238E27FC236}">
                      <a16:creationId xmlns:a16="http://schemas.microsoft.com/office/drawing/2014/main" id="{CB32AA6D-AE97-4389-AB12-0CDBBAF3EB65}"/>
                    </a:ext>
                  </a:extLst>
                </p:cNvPr>
                <p:cNvSpPr/>
                <p:nvPr/>
              </p:nvSpPr>
              <p:spPr>
                <a:xfrm>
                  <a:off x="7928018" y="1742307"/>
                  <a:ext cx="515963" cy="180861"/>
                </a:xfrm>
                <a:custGeom>
                  <a:avLst/>
                  <a:gdLst/>
                  <a:ahLst/>
                  <a:cxnLst>
                    <a:cxn ang="0">
                      <a:pos x="wd2" y="hd2"/>
                    </a:cxn>
                    <a:cxn ang="5400000">
                      <a:pos x="wd2" y="hd2"/>
                    </a:cxn>
                    <a:cxn ang="10800000">
                      <a:pos x="wd2" y="hd2"/>
                    </a:cxn>
                    <a:cxn ang="16200000">
                      <a:pos x="wd2" y="hd2"/>
                    </a:cxn>
                  </a:cxnLst>
                  <a:rect l="0" t="0" r="r" b="b"/>
                  <a:pathLst>
                    <a:path w="21600" h="20964" extrusionOk="0">
                      <a:moveTo>
                        <a:pt x="0" y="0"/>
                      </a:moveTo>
                      <a:lnTo>
                        <a:pt x="0" y="2157"/>
                      </a:lnTo>
                      <a:cubicBezTo>
                        <a:pt x="0" y="2157"/>
                        <a:pt x="5518" y="20292"/>
                        <a:pt x="10781" y="20947"/>
                      </a:cubicBezTo>
                      <a:cubicBezTo>
                        <a:pt x="16043" y="21600"/>
                        <a:pt x="21600" y="3390"/>
                        <a:pt x="21600" y="3390"/>
                      </a:cubicBezTo>
                      <a:lnTo>
                        <a:pt x="21600" y="76"/>
                      </a:lnTo>
                    </a:path>
                  </a:pathLst>
                </a:custGeom>
                <a:solidFill>
                  <a:srgbClr val="FA4655">
                    <a:lumMod val="50000"/>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8" name="Shape 15">
                  <a:extLst>
                    <a:ext uri="{FF2B5EF4-FFF2-40B4-BE49-F238E27FC236}">
                      <a16:creationId xmlns:a16="http://schemas.microsoft.com/office/drawing/2014/main" id="{390B64A7-EA94-47DC-A390-A1BA895FED46}"/>
                    </a:ext>
                  </a:extLst>
                </p:cNvPr>
                <p:cNvSpPr/>
                <p:nvPr/>
              </p:nvSpPr>
              <p:spPr>
                <a:xfrm>
                  <a:off x="7598833" y="398135"/>
                  <a:ext cx="1169430" cy="1464841"/>
                </a:xfrm>
                <a:custGeom>
                  <a:avLst/>
                  <a:gdLst/>
                  <a:ahLst/>
                  <a:cxnLst>
                    <a:cxn ang="0">
                      <a:pos x="wd2" y="hd2"/>
                    </a:cxn>
                    <a:cxn ang="5400000">
                      <a:pos x="wd2" y="hd2"/>
                    </a:cxn>
                    <a:cxn ang="10800000">
                      <a:pos x="wd2" y="hd2"/>
                    </a:cxn>
                    <a:cxn ang="16200000">
                      <a:pos x="wd2" y="hd2"/>
                    </a:cxn>
                  </a:cxnLst>
                  <a:rect l="0" t="0" r="r" b="b"/>
                  <a:pathLst>
                    <a:path w="21118" h="21600" extrusionOk="0">
                      <a:moveTo>
                        <a:pt x="20277" y="10140"/>
                      </a:moveTo>
                      <a:cubicBezTo>
                        <a:pt x="20539" y="5376"/>
                        <a:pt x="18888" y="0"/>
                        <a:pt x="10588" y="0"/>
                      </a:cubicBezTo>
                      <a:cubicBezTo>
                        <a:pt x="2296" y="0"/>
                        <a:pt x="640" y="5365"/>
                        <a:pt x="898" y="10125"/>
                      </a:cubicBezTo>
                      <a:cubicBezTo>
                        <a:pt x="887" y="10128"/>
                        <a:pt x="876" y="10130"/>
                        <a:pt x="865" y="10133"/>
                      </a:cubicBezTo>
                      <a:cubicBezTo>
                        <a:pt x="44" y="10353"/>
                        <a:pt x="-243" y="11471"/>
                        <a:pt x="225" y="12630"/>
                      </a:cubicBezTo>
                      <a:cubicBezTo>
                        <a:pt x="510" y="13337"/>
                        <a:pt x="1009" y="13895"/>
                        <a:pt x="1542" y="14173"/>
                      </a:cubicBezTo>
                      <a:cubicBezTo>
                        <a:pt x="1958" y="15783"/>
                        <a:pt x="2456" y="16961"/>
                        <a:pt x="2684" y="17260"/>
                      </a:cubicBezTo>
                      <a:cubicBezTo>
                        <a:pt x="3717" y="18615"/>
                        <a:pt x="8273" y="21600"/>
                        <a:pt x="10588" y="21600"/>
                      </a:cubicBezTo>
                      <a:cubicBezTo>
                        <a:pt x="12904" y="21600"/>
                        <a:pt x="17459" y="18615"/>
                        <a:pt x="18491" y="17260"/>
                      </a:cubicBezTo>
                      <a:cubicBezTo>
                        <a:pt x="18721" y="16958"/>
                        <a:pt x="19225" y="15765"/>
                        <a:pt x="19643" y="14137"/>
                      </a:cubicBezTo>
                      <a:cubicBezTo>
                        <a:pt x="20151" y="13848"/>
                        <a:pt x="20621" y="13308"/>
                        <a:pt x="20894" y="12630"/>
                      </a:cubicBezTo>
                      <a:cubicBezTo>
                        <a:pt x="21357" y="11482"/>
                        <a:pt x="21079" y="10375"/>
                        <a:pt x="20277" y="10140"/>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99" name="Shape 16">
                  <a:extLst>
                    <a:ext uri="{FF2B5EF4-FFF2-40B4-BE49-F238E27FC236}">
                      <a16:creationId xmlns:a16="http://schemas.microsoft.com/office/drawing/2014/main" id="{7E29B54B-CC01-410F-BE5B-302208E539D8}"/>
                    </a:ext>
                  </a:extLst>
                </p:cNvPr>
                <p:cNvSpPr/>
                <p:nvPr/>
              </p:nvSpPr>
              <p:spPr>
                <a:xfrm>
                  <a:off x="7630837" y="315838"/>
                  <a:ext cx="1120861" cy="1022999"/>
                </a:xfrm>
                <a:custGeom>
                  <a:avLst/>
                  <a:gdLst/>
                  <a:ahLst/>
                  <a:cxnLst>
                    <a:cxn ang="0">
                      <a:pos x="wd2" y="hd2"/>
                    </a:cxn>
                    <a:cxn ang="5400000">
                      <a:pos x="wd2" y="hd2"/>
                    </a:cxn>
                    <a:cxn ang="10800000">
                      <a:pos x="wd2" y="hd2"/>
                    </a:cxn>
                    <a:cxn ang="16200000">
                      <a:pos x="wd2" y="hd2"/>
                    </a:cxn>
                  </a:cxnLst>
                  <a:rect l="0" t="0" r="r" b="b"/>
                  <a:pathLst>
                    <a:path w="19385" h="19642" extrusionOk="0">
                      <a:moveTo>
                        <a:pt x="15766" y="2119"/>
                      </a:moveTo>
                      <a:cubicBezTo>
                        <a:pt x="11129" y="-1931"/>
                        <a:pt x="3970" y="484"/>
                        <a:pt x="1809" y="3859"/>
                      </a:cubicBezTo>
                      <a:cubicBezTo>
                        <a:pt x="-896" y="8083"/>
                        <a:pt x="61" y="14496"/>
                        <a:pt x="701" y="19314"/>
                      </a:cubicBezTo>
                      <a:cubicBezTo>
                        <a:pt x="701" y="19307"/>
                        <a:pt x="701" y="19301"/>
                        <a:pt x="701" y="19293"/>
                      </a:cubicBezTo>
                      <a:cubicBezTo>
                        <a:pt x="708" y="19342"/>
                        <a:pt x="717" y="19391"/>
                        <a:pt x="729" y="19443"/>
                      </a:cubicBezTo>
                      <a:cubicBezTo>
                        <a:pt x="737" y="19482"/>
                        <a:pt x="815" y="19593"/>
                        <a:pt x="830" y="19623"/>
                      </a:cubicBezTo>
                      <a:cubicBezTo>
                        <a:pt x="853" y="19669"/>
                        <a:pt x="1020" y="19620"/>
                        <a:pt x="1076" y="19590"/>
                      </a:cubicBezTo>
                      <a:cubicBezTo>
                        <a:pt x="1097" y="19579"/>
                        <a:pt x="1106" y="19550"/>
                        <a:pt x="1106" y="19525"/>
                      </a:cubicBezTo>
                      <a:cubicBezTo>
                        <a:pt x="1132" y="19100"/>
                        <a:pt x="1110" y="18257"/>
                        <a:pt x="1108" y="18248"/>
                      </a:cubicBezTo>
                      <a:cubicBezTo>
                        <a:pt x="1058" y="17585"/>
                        <a:pt x="928" y="16946"/>
                        <a:pt x="840" y="16298"/>
                      </a:cubicBezTo>
                      <a:cubicBezTo>
                        <a:pt x="1274" y="13260"/>
                        <a:pt x="2559" y="12622"/>
                        <a:pt x="3231" y="8958"/>
                      </a:cubicBezTo>
                      <a:cubicBezTo>
                        <a:pt x="3374" y="8713"/>
                        <a:pt x="3527" y="8475"/>
                        <a:pt x="3686" y="8244"/>
                      </a:cubicBezTo>
                      <a:cubicBezTo>
                        <a:pt x="3870" y="7978"/>
                        <a:pt x="4061" y="7723"/>
                        <a:pt x="4282" y="7495"/>
                      </a:cubicBezTo>
                      <a:cubicBezTo>
                        <a:pt x="4399" y="7416"/>
                        <a:pt x="4512" y="7331"/>
                        <a:pt x="4620" y="7237"/>
                      </a:cubicBezTo>
                      <a:cubicBezTo>
                        <a:pt x="7116" y="6222"/>
                        <a:pt x="9688" y="7439"/>
                        <a:pt x="12044" y="8507"/>
                      </a:cubicBezTo>
                      <a:cubicBezTo>
                        <a:pt x="12944" y="8915"/>
                        <a:pt x="13954" y="9397"/>
                        <a:pt x="14947" y="9311"/>
                      </a:cubicBezTo>
                      <a:cubicBezTo>
                        <a:pt x="15371" y="9275"/>
                        <a:pt x="15697" y="8964"/>
                        <a:pt x="15729" y="8567"/>
                      </a:cubicBezTo>
                      <a:cubicBezTo>
                        <a:pt x="16857" y="12315"/>
                        <a:pt x="17785" y="14054"/>
                        <a:pt x="18333" y="16803"/>
                      </a:cubicBezTo>
                      <a:cubicBezTo>
                        <a:pt x="18258" y="17280"/>
                        <a:pt x="18178" y="17758"/>
                        <a:pt x="18140" y="18248"/>
                      </a:cubicBezTo>
                      <a:cubicBezTo>
                        <a:pt x="18139" y="18257"/>
                        <a:pt x="18116" y="19100"/>
                        <a:pt x="18141" y="19525"/>
                      </a:cubicBezTo>
                      <a:cubicBezTo>
                        <a:pt x="18143" y="19550"/>
                        <a:pt x="18152" y="19579"/>
                        <a:pt x="18172" y="19590"/>
                      </a:cubicBezTo>
                      <a:cubicBezTo>
                        <a:pt x="18228" y="19620"/>
                        <a:pt x="18396" y="19669"/>
                        <a:pt x="18419" y="19623"/>
                      </a:cubicBezTo>
                      <a:cubicBezTo>
                        <a:pt x="18433" y="19593"/>
                        <a:pt x="18511" y="19482"/>
                        <a:pt x="18520" y="19443"/>
                      </a:cubicBezTo>
                      <a:cubicBezTo>
                        <a:pt x="18562" y="19260"/>
                        <a:pt x="18570" y="19105"/>
                        <a:pt x="18579" y="18921"/>
                      </a:cubicBezTo>
                      <a:cubicBezTo>
                        <a:pt x="18607" y="18681"/>
                        <a:pt x="18645" y="18423"/>
                        <a:pt x="18674" y="18163"/>
                      </a:cubicBezTo>
                      <a:cubicBezTo>
                        <a:pt x="19389" y="15189"/>
                        <a:pt x="20704" y="3397"/>
                        <a:pt x="15766" y="2119"/>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0" name="Shape 17">
                  <a:extLst>
                    <a:ext uri="{FF2B5EF4-FFF2-40B4-BE49-F238E27FC236}">
                      <a16:creationId xmlns:a16="http://schemas.microsoft.com/office/drawing/2014/main" id="{50AE2E57-4BAB-4596-B453-A5FA5009AEEE}"/>
                    </a:ext>
                  </a:extLst>
                </p:cNvPr>
                <p:cNvSpPr/>
                <p:nvPr/>
              </p:nvSpPr>
              <p:spPr>
                <a:xfrm>
                  <a:off x="8188623" y="1852036"/>
                  <a:ext cx="274404" cy="549180"/>
                </a:xfrm>
                <a:custGeom>
                  <a:avLst/>
                  <a:gdLst/>
                  <a:ahLst/>
                  <a:cxnLst>
                    <a:cxn ang="0">
                      <a:pos x="wd2" y="hd2"/>
                    </a:cxn>
                    <a:cxn ang="5400000">
                      <a:pos x="wd2" y="hd2"/>
                    </a:cxn>
                    <a:cxn ang="10800000">
                      <a:pos x="wd2" y="hd2"/>
                    </a:cxn>
                    <a:cxn ang="16200000">
                      <a:pos x="wd2" y="hd2"/>
                    </a:cxn>
                  </a:cxnLst>
                  <a:rect l="0" t="0" r="r" b="b"/>
                  <a:pathLst>
                    <a:path w="21600" h="21600" extrusionOk="0">
                      <a:moveTo>
                        <a:pt x="20200" y="0"/>
                      </a:moveTo>
                      <a:lnTo>
                        <a:pt x="21600" y="3394"/>
                      </a:lnTo>
                      <a:lnTo>
                        <a:pt x="16932" y="21600"/>
                      </a:lnTo>
                      <a:lnTo>
                        <a:pt x="0" y="12694"/>
                      </a:lnTo>
                      <a:cubicBezTo>
                        <a:pt x="0" y="12694"/>
                        <a:pt x="20200" y="0"/>
                        <a:pt x="20200" y="0"/>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1" name="Shape 19">
                  <a:extLst>
                    <a:ext uri="{FF2B5EF4-FFF2-40B4-BE49-F238E27FC236}">
                      <a16:creationId xmlns:a16="http://schemas.microsoft.com/office/drawing/2014/main" id="{EC2177F6-DAF6-447D-BB59-FE28199C8F3C}"/>
                    </a:ext>
                  </a:extLst>
                </p:cNvPr>
                <p:cNvSpPr/>
                <p:nvPr/>
              </p:nvSpPr>
              <p:spPr>
                <a:xfrm>
                  <a:off x="6972467" y="2899027"/>
                  <a:ext cx="1750012" cy="529973"/>
                </a:xfrm>
                <a:custGeom>
                  <a:avLst/>
                  <a:gdLst/>
                  <a:ahLst/>
                  <a:cxnLst>
                    <a:cxn ang="0">
                      <a:pos x="wd2" y="hd2"/>
                    </a:cxn>
                    <a:cxn ang="5400000">
                      <a:pos x="wd2" y="hd2"/>
                    </a:cxn>
                    <a:cxn ang="10800000">
                      <a:pos x="wd2" y="hd2"/>
                    </a:cxn>
                    <a:cxn ang="16200000">
                      <a:pos x="wd2" y="hd2"/>
                    </a:cxn>
                  </a:cxnLst>
                  <a:rect l="0" t="0" r="r" b="b"/>
                  <a:pathLst>
                    <a:path w="20657" h="20768" extrusionOk="0">
                      <a:moveTo>
                        <a:pt x="5443" y="4362"/>
                      </a:moveTo>
                      <a:lnTo>
                        <a:pt x="20072" y="0"/>
                      </a:lnTo>
                      <a:lnTo>
                        <a:pt x="20657" y="15313"/>
                      </a:lnTo>
                      <a:cubicBezTo>
                        <a:pt x="20657" y="15313"/>
                        <a:pt x="7811" y="19874"/>
                        <a:pt x="3434" y="20737"/>
                      </a:cubicBezTo>
                      <a:cubicBezTo>
                        <a:pt x="-943" y="21600"/>
                        <a:pt x="112" y="4435"/>
                        <a:pt x="112" y="4435"/>
                      </a:cubicBezTo>
                    </a:path>
                  </a:pathLst>
                </a:custGeom>
                <a:solidFill>
                  <a:srgbClr val="6491C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2" name="Shape 20">
                  <a:extLst>
                    <a:ext uri="{FF2B5EF4-FFF2-40B4-BE49-F238E27FC236}">
                      <a16:creationId xmlns:a16="http://schemas.microsoft.com/office/drawing/2014/main" id="{5B4061AD-A513-41A3-8C85-BEEFE5BCEFCE}"/>
                    </a:ext>
                  </a:extLst>
                </p:cNvPr>
                <p:cNvSpPr/>
                <p:nvPr/>
              </p:nvSpPr>
              <p:spPr>
                <a:xfrm>
                  <a:off x="8732693" y="2926459"/>
                  <a:ext cx="222669" cy="302240"/>
                </a:xfrm>
                <a:custGeom>
                  <a:avLst/>
                  <a:gdLst/>
                  <a:ahLst/>
                  <a:cxnLst>
                    <a:cxn ang="0">
                      <a:pos x="wd2" y="hd2"/>
                    </a:cxn>
                    <a:cxn ang="5400000">
                      <a:pos x="wd2" y="hd2"/>
                    </a:cxn>
                    <a:cxn ang="10800000">
                      <a:pos x="wd2" y="hd2"/>
                    </a:cxn>
                    <a:cxn ang="16200000">
                      <a:pos x="wd2" y="hd2"/>
                    </a:cxn>
                  </a:cxnLst>
                  <a:rect l="0" t="0" r="r" b="b"/>
                  <a:pathLst>
                    <a:path w="20969" h="19951" extrusionOk="0">
                      <a:moveTo>
                        <a:pt x="0" y="395"/>
                      </a:moveTo>
                      <a:cubicBezTo>
                        <a:pt x="0" y="395"/>
                        <a:pt x="17814" y="-1649"/>
                        <a:pt x="20014" y="3569"/>
                      </a:cubicBezTo>
                      <a:cubicBezTo>
                        <a:pt x="20875" y="5610"/>
                        <a:pt x="21600" y="8896"/>
                        <a:pt x="20108" y="10749"/>
                      </a:cubicBezTo>
                      <a:cubicBezTo>
                        <a:pt x="18269" y="13029"/>
                        <a:pt x="2574" y="19951"/>
                        <a:pt x="2574" y="19951"/>
                      </a:cubicBezTo>
                      <a:cubicBezTo>
                        <a:pt x="2574" y="19951"/>
                        <a:pt x="0" y="395"/>
                        <a:pt x="0" y="395"/>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3" name="Shape 21">
                  <a:extLst>
                    <a:ext uri="{FF2B5EF4-FFF2-40B4-BE49-F238E27FC236}">
                      <a16:creationId xmlns:a16="http://schemas.microsoft.com/office/drawing/2014/main" id="{D7FFF32F-2EE2-4748-ABA6-5362BBC09ABB}"/>
                    </a:ext>
                  </a:extLst>
                </p:cNvPr>
                <p:cNvSpPr/>
                <p:nvPr/>
              </p:nvSpPr>
              <p:spPr>
                <a:xfrm>
                  <a:off x="8668685" y="2899027"/>
                  <a:ext cx="88513" cy="341413"/>
                </a:xfrm>
                <a:custGeom>
                  <a:avLst/>
                  <a:gdLst/>
                  <a:ahLst/>
                  <a:cxnLst>
                    <a:cxn ang="0">
                      <a:pos x="wd2" y="hd2"/>
                    </a:cxn>
                    <a:cxn ang="5400000">
                      <a:pos x="wd2" y="hd2"/>
                    </a:cxn>
                    <a:cxn ang="10800000">
                      <a:pos x="wd2" y="hd2"/>
                    </a:cxn>
                    <a:cxn ang="16200000">
                      <a:pos x="wd2" y="hd2"/>
                    </a:cxn>
                  </a:cxnLst>
                  <a:rect l="0" t="0" r="r" b="b"/>
                  <a:pathLst>
                    <a:path w="21600" h="21600" extrusionOk="0">
                      <a:moveTo>
                        <a:pt x="21600" y="20702"/>
                      </a:moveTo>
                      <a:lnTo>
                        <a:pt x="14929" y="0"/>
                      </a:lnTo>
                      <a:lnTo>
                        <a:pt x="0" y="0"/>
                      </a:lnTo>
                      <a:lnTo>
                        <a:pt x="6638" y="21600"/>
                      </a:lnTo>
                      <a:cubicBezTo>
                        <a:pt x="6638" y="21600"/>
                        <a:pt x="21600" y="20702"/>
                        <a:pt x="21600" y="2070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4" name="Shape 22">
                  <a:extLst>
                    <a:ext uri="{FF2B5EF4-FFF2-40B4-BE49-F238E27FC236}">
                      <a16:creationId xmlns:a16="http://schemas.microsoft.com/office/drawing/2014/main" id="{F4209369-ABB1-4048-A7B1-4FE196098F64}"/>
                    </a:ext>
                  </a:extLst>
                </p:cNvPr>
                <p:cNvSpPr/>
                <p:nvPr/>
              </p:nvSpPr>
              <p:spPr>
                <a:xfrm>
                  <a:off x="7690273" y="2848735"/>
                  <a:ext cx="1710736" cy="579755"/>
                </a:xfrm>
                <a:custGeom>
                  <a:avLst/>
                  <a:gdLst/>
                  <a:ahLst/>
                  <a:cxnLst>
                    <a:cxn ang="0">
                      <a:pos x="wd2" y="hd2"/>
                    </a:cxn>
                    <a:cxn ang="5400000">
                      <a:pos x="wd2" y="hd2"/>
                    </a:cxn>
                    <a:cxn ang="10800000">
                      <a:pos x="wd2" y="hd2"/>
                    </a:cxn>
                    <a:cxn ang="16200000">
                      <a:pos x="wd2" y="hd2"/>
                    </a:cxn>
                  </a:cxnLst>
                  <a:rect l="0" t="0" r="r" b="b"/>
                  <a:pathLst>
                    <a:path w="20484" h="20837" extrusionOk="0">
                      <a:moveTo>
                        <a:pt x="20310" y="5828"/>
                      </a:moveTo>
                      <a:cubicBezTo>
                        <a:pt x="20310" y="5828"/>
                        <a:pt x="21600" y="21600"/>
                        <a:pt x="17160" y="20808"/>
                      </a:cubicBezTo>
                      <a:cubicBezTo>
                        <a:pt x="12720" y="20016"/>
                        <a:pt x="0" y="14073"/>
                        <a:pt x="0" y="14073"/>
                      </a:cubicBezTo>
                      <a:lnTo>
                        <a:pt x="31" y="12896"/>
                      </a:lnTo>
                      <a:lnTo>
                        <a:pt x="373" y="0"/>
                      </a:lnTo>
                      <a:lnTo>
                        <a:pt x="14902" y="5761"/>
                      </a:lnTo>
                      <a:cubicBezTo>
                        <a:pt x="14902" y="5761"/>
                        <a:pt x="20310" y="5828"/>
                        <a:pt x="20310" y="5828"/>
                      </a:cubicBezTo>
                      <a:close/>
                    </a:path>
                  </a:pathLst>
                </a:custGeom>
                <a:solidFill>
                  <a:srgbClr val="6491C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5" name="Shape 23">
                  <a:extLst>
                    <a:ext uri="{FF2B5EF4-FFF2-40B4-BE49-F238E27FC236}">
                      <a16:creationId xmlns:a16="http://schemas.microsoft.com/office/drawing/2014/main" id="{B6A0C0FA-A2FF-4F8B-9B2B-34A71744025A}"/>
                    </a:ext>
                  </a:extLst>
                </p:cNvPr>
                <p:cNvSpPr/>
                <p:nvPr/>
              </p:nvSpPr>
              <p:spPr>
                <a:xfrm>
                  <a:off x="7438812" y="2889883"/>
                  <a:ext cx="221544" cy="306592"/>
                </a:xfrm>
                <a:custGeom>
                  <a:avLst/>
                  <a:gdLst/>
                  <a:ahLst/>
                  <a:cxnLst>
                    <a:cxn ang="0">
                      <a:pos x="wd2" y="hd2"/>
                    </a:cxn>
                    <a:cxn ang="5400000">
                      <a:pos x="wd2" y="hd2"/>
                    </a:cxn>
                    <a:cxn ang="10800000">
                      <a:pos x="wd2" y="hd2"/>
                    </a:cxn>
                    <a:cxn ang="16200000">
                      <a:pos x="wd2" y="hd2"/>
                    </a:cxn>
                  </a:cxnLst>
                  <a:rect l="0" t="0" r="r" b="b"/>
                  <a:pathLst>
                    <a:path w="20865" h="19490" extrusionOk="0">
                      <a:moveTo>
                        <a:pt x="20865" y="657"/>
                      </a:moveTo>
                      <a:cubicBezTo>
                        <a:pt x="20865" y="657"/>
                        <a:pt x="2354" y="-2110"/>
                        <a:pt x="851" y="3714"/>
                      </a:cubicBezTo>
                      <a:cubicBezTo>
                        <a:pt x="353" y="5637"/>
                        <a:pt x="-735" y="7443"/>
                        <a:pt x="758" y="9228"/>
                      </a:cubicBezTo>
                      <a:cubicBezTo>
                        <a:pt x="2594" y="11423"/>
                        <a:pt x="18293" y="19490"/>
                        <a:pt x="18293" y="19490"/>
                      </a:cubicBezTo>
                      <a:cubicBezTo>
                        <a:pt x="18293" y="19490"/>
                        <a:pt x="20865" y="657"/>
                        <a:pt x="20865" y="657"/>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6" name="Shape 24">
                  <a:extLst>
                    <a:ext uri="{FF2B5EF4-FFF2-40B4-BE49-F238E27FC236}">
                      <a16:creationId xmlns:a16="http://schemas.microsoft.com/office/drawing/2014/main" id="{1C185515-2DDC-4C4D-8362-25C9276A62C1}"/>
                    </a:ext>
                  </a:extLst>
                </p:cNvPr>
                <p:cNvSpPr/>
                <p:nvPr/>
              </p:nvSpPr>
              <p:spPr>
                <a:xfrm>
                  <a:off x="7630837" y="2867023"/>
                  <a:ext cx="88511" cy="341413"/>
                </a:xfrm>
                <a:custGeom>
                  <a:avLst/>
                  <a:gdLst/>
                  <a:ahLst/>
                  <a:cxnLst>
                    <a:cxn ang="0">
                      <a:pos x="wd2" y="hd2"/>
                    </a:cxn>
                    <a:cxn ang="5400000">
                      <a:pos x="wd2" y="hd2"/>
                    </a:cxn>
                    <a:cxn ang="10800000">
                      <a:pos x="wd2" y="hd2"/>
                    </a:cxn>
                    <a:cxn ang="16200000">
                      <a:pos x="wd2" y="hd2"/>
                    </a:cxn>
                  </a:cxnLst>
                  <a:rect l="0" t="0" r="r" b="b"/>
                  <a:pathLst>
                    <a:path w="21600" h="21600" extrusionOk="0">
                      <a:moveTo>
                        <a:pt x="0" y="20702"/>
                      </a:moveTo>
                      <a:lnTo>
                        <a:pt x="6665" y="0"/>
                      </a:lnTo>
                      <a:lnTo>
                        <a:pt x="21600" y="0"/>
                      </a:lnTo>
                      <a:lnTo>
                        <a:pt x="14962" y="21600"/>
                      </a:lnTo>
                      <a:cubicBezTo>
                        <a:pt x="14962" y="21600"/>
                        <a:pt x="0" y="20702"/>
                        <a:pt x="0" y="2070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07" name="Shape 26">
                  <a:extLst>
                    <a:ext uri="{FF2B5EF4-FFF2-40B4-BE49-F238E27FC236}">
                      <a16:creationId xmlns:a16="http://schemas.microsoft.com/office/drawing/2014/main" id="{BB8805FD-4FAF-4CC2-A5C2-C5144DC5D6D7}"/>
                    </a:ext>
                  </a:extLst>
                </p:cNvPr>
                <p:cNvSpPr/>
                <p:nvPr/>
              </p:nvSpPr>
              <p:spPr>
                <a:xfrm>
                  <a:off x="7690273" y="3241928"/>
                  <a:ext cx="618313" cy="100228"/>
                </a:xfrm>
                <a:custGeom>
                  <a:avLst/>
                  <a:gdLst/>
                  <a:ahLst/>
                  <a:cxnLst>
                    <a:cxn ang="0">
                      <a:pos x="wd2" y="hd2"/>
                    </a:cxn>
                    <a:cxn ang="5400000">
                      <a:pos x="wd2" y="hd2"/>
                    </a:cxn>
                    <a:cxn ang="10800000">
                      <a:pos x="wd2" y="hd2"/>
                    </a:cxn>
                    <a:cxn ang="16200000">
                      <a:pos x="wd2" y="hd2"/>
                    </a:cxn>
                  </a:cxnLst>
                  <a:rect l="0" t="0" r="r" b="b"/>
                  <a:pathLst>
                    <a:path w="21600" h="21600" extrusionOk="0">
                      <a:moveTo>
                        <a:pt x="21600" y="19605"/>
                      </a:moveTo>
                      <a:cubicBezTo>
                        <a:pt x="20576" y="20272"/>
                        <a:pt x="19522" y="20936"/>
                        <a:pt x="18438" y="21600"/>
                      </a:cubicBezTo>
                      <a:cubicBezTo>
                        <a:pt x="8311" y="12675"/>
                        <a:pt x="0" y="4700"/>
                        <a:pt x="0" y="4700"/>
                      </a:cubicBezTo>
                      <a:lnTo>
                        <a:pt x="61" y="0"/>
                      </a:lnTo>
                      <a:cubicBezTo>
                        <a:pt x="923" y="856"/>
                        <a:pt x="10627" y="10112"/>
                        <a:pt x="21600" y="19605"/>
                      </a:cubicBezTo>
                      <a:close/>
                    </a:path>
                  </a:pathLst>
                </a:custGeom>
                <a:solidFill>
                  <a:srgbClr val="010101">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79" name="Group 78">
              <a:extLst>
                <a:ext uri="{FF2B5EF4-FFF2-40B4-BE49-F238E27FC236}">
                  <a16:creationId xmlns:a16="http://schemas.microsoft.com/office/drawing/2014/main" id="{68DEF3FE-2282-4233-88C3-8E16A91F875C}"/>
                </a:ext>
              </a:extLst>
            </p:cNvPr>
            <p:cNvGrpSpPr/>
            <p:nvPr/>
          </p:nvGrpSpPr>
          <p:grpSpPr>
            <a:xfrm>
              <a:off x="4274752" y="4805218"/>
              <a:ext cx="1811579" cy="2484149"/>
              <a:chOff x="4365225" y="3359647"/>
              <a:chExt cx="1034347" cy="1418362"/>
            </a:xfrm>
          </p:grpSpPr>
          <p:sp>
            <p:nvSpPr>
              <p:cNvPr id="80" name="Shape 31">
                <a:extLst>
                  <a:ext uri="{FF2B5EF4-FFF2-40B4-BE49-F238E27FC236}">
                    <a16:creationId xmlns:a16="http://schemas.microsoft.com/office/drawing/2014/main" id="{1D014CC9-88CD-4D25-9AA0-54331E8846FA}"/>
                  </a:ext>
                </a:extLst>
              </p:cNvPr>
              <p:cNvSpPr/>
              <p:nvPr/>
            </p:nvSpPr>
            <p:spPr>
              <a:xfrm>
                <a:off x="4417099" y="3964833"/>
                <a:ext cx="931683" cy="663897"/>
              </a:xfrm>
              <a:custGeom>
                <a:avLst/>
                <a:gdLst/>
                <a:ahLst/>
                <a:cxnLst>
                  <a:cxn ang="0">
                    <a:pos x="wd2" y="hd2"/>
                  </a:cxn>
                  <a:cxn ang="5400000">
                    <a:pos x="wd2" y="hd2"/>
                  </a:cxn>
                  <a:cxn ang="10800000">
                    <a:pos x="wd2" y="hd2"/>
                  </a:cxn>
                  <a:cxn ang="16200000">
                    <a:pos x="wd2" y="hd2"/>
                  </a:cxn>
                </a:cxnLst>
                <a:rect l="0" t="0" r="r" b="b"/>
                <a:pathLst>
                  <a:path w="21600" h="18653" extrusionOk="0">
                    <a:moveTo>
                      <a:pt x="21600" y="12210"/>
                    </a:moveTo>
                    <a:cubicBezTo>
                      <a:pt x="20637" y="10002"/>
                      <a:pt x="16223" y="8343"/>
                      <a:pt x="13345" y="7471"/>
                    </a:cubicBezTo>
                    <a:lnTo>
                      <a:pt x="13345" y="0"/>
                    </a:lnTo>
                    <a:lnTo>
                      <a:pt x="8255" y="0"/>
                    </a:lnTo>
                    <a:lnTo>
                      <a:pt x="8255" y="7471"/>
                    </a:lnTo>
                    <a:cubicBezTo>
                      <a:pt x="5376" y="8343"/>
                      <a:pt x="963" y="10002"/>
                      <a:pt x="0" y="12210"/>
                    </a:cubicBezTo>
                    <a:cubicBezTo>
                      <a:pt x="6175" y="21600"/>
                      <a:pt x="17691" y="19961"/>
                      <a:pt x="21600" y="12210"/>
                    </a:cubicBezTo>
                    <a:close/>
                  </a:path>
                </a:pathLst>
              </a:custGeom>
              <a:solidFill>
                <a:srgbClr val="FFF5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1" name="Shape 32">
                <a:extLst>
                  <a:ext uri="{FF2B5EF4-FFF2-40B4-BE49-F238E27FC236}">
                    <a16:creationId xmlns:a16="http://schemas.microsoft.com/office/drawing/2014/main" id="{9BE1F599-FF80-405D-BEA1-150E8A884D95}"/>
                  </a:ext>
                </a:extLst>
              </p:cNvPr>
              <p:cNvSpPr/>
              <p:nvPr/>
            </p:nvSpPr>
            <p:spPr>
              <a:xfrm>
                <a:off x="4780208" y="3964833"/>
                <a:ext cx="219521" cy="259405"/>
              </a:xfrm>
              <a:custGeom>
                <a:avLst/>
                <a:gdLst/>
                <a:ahLst/>
                <a:cxnLst>
                  <a:cxn ang="0">
                    <a:pos x="wd2" y="hd2"/>
                  </a:cxn>
                  <a:cxn ang="5400000">
                    <a:pos x="wd2" y="hd2"/>
                  </a:cxn>
                  <a:cxn ang="10800000">
                    <a:pos x="wd2" y="hd2"/>
                  </a:cxn>
                  <a:cxn ang="16200000">
                    <a:pos x="wd2" y="hd2"/>
                  </a:cxn>
                </a:cxnLst>
                <a:rect l="0" t="0" r="r" b="b"/>
                <a:pathLst>
                  <a:path w="21600" h="21600" extrusionOk="0">
                    <a:moveTo>
                      <a:pt x="21600" y="14176"/>
                    </a:moveTo>
                    <a:cubicBezTo>
                      <a:pt x="19656" y="18902"/>
                      <a:pt x="11817" y="21600"/>
                      <a:pt x="6061" y="21600"/>
                    </a:cubicBezTo>
                    <a:cubicBezTo>
                      <a:pt x="3976" y="21600"/>
                      <a:pt x="1954" y="21305"/>
                      <a:pt x="0" y="20765"/>
                    </a:cubicBezTo>
                    <a:lnTo>
                      <a:pt x="0" y="0"/>
                    </a:lnTo>
                    <a:lnTo>
                      <a:pt x="21600" y="0"/>
                    </a:lnTo>
                    <a:cubicBezTo>
                      <a:pt x="21600" y="0"/>
                      <a:pt x="21600" y="14176"/>
                      <a:pt x="21600" y="14176"/>
                    </a:cubicBezTo>
                    <a:close/>
                  </a:path>
                </a:pathLst>
              </a:custGeom>
              <a:solidFill>
                <a:srgbClr val="F4D98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2" name="Shape 33">
                <a:extLst>
                  <a:ext uri="{FF2B5EF4-FFF2-40B4-BE49-F238E27FC236}">
                    <a16:creationId xmlns:a16="http://schemas.microsoft.com/office/drawing/2014/main" id="{E67A8064-B9FF-4109-AB24-CB3D8D8CB24C}"/>
                  </a:ext>
                </a:extLst>
              </p:cNvPr>
              <p:cNvSpPr/>
              <p:nvPr/>
            </p:nvSpPr>
            <p:spPr>
              <a:xfrm>
                <a:off x="4538135" y="3368294"/>
                <a:ext cx="695401" cy="775369"/>
              </a:xfrm>
              <a:custGeom>
                <a:avLst/>
                <a:gdLst/>
                <a:ahLst/>
                <a:cxnLst>
                  <a:cxn ang="0">
                    <a:pos x="wd2" y="hd2"/>
                  </a:cxn>
                  <a:cxn ang="5400000">
                    <a:pos x="wd2" y="hd2"/>
                  </a:cxn>
                  <a:cxn ang="10800000">
                    <a:pos x="wd2" y="hd2"/>
                  </a:cxn>
                  <a:cxn ang="16200000">
                    <a:pos x="wd2" y="hd2"/>
                  </a:cxn>
                </a:cxnLst>
                <a:rect l="0" t="0" r="r" b="b"/>
                <a:pathLst>
                  <a:path w="21184" h="21600" extrusionOk="0">
                    <a:moveTo>
                      <a:pt x="19079" y="8198"/>
                    </a:moveTo>
                    <a:cubicBezTo>
                      <a:pt x="18407" y="2959"/>
                      <a:pt x="14892" y="0"/>
                      <a:pt x="10623" y="0"/>
                    </a:cubicBezTo>
                    <a:cubicBezTo>
                      <a:pt x="6357" y="0"/>
                      <a:pt x="2843" y="2953"/>
                      <a:pt x="2168" y="8185"/>
                    </a:cubicBezTo>
                    <a:cubicBezTo>
                      <a:pt x="735" y="8451"/>
                      <a:pt x="-210" y="9907"/>
                      <a:pt x="40" y="11565"/>
                    </a:cubicBezTo>
                    <a:cubicBezTo>
                      <a:pt x="252" y="12981"/>
                      <a:pt x="1264" y="14085"/>
                      <a:pt x="2469" y="14379"/>
                    </a:cubicBezTo>
                    <a:cubicBezTo>
                      <a:pt x="3605" y="19455"/>
                      <a:pt x="6822" y="21600"/>
                      <a:pt x="10623" y="21600"/>
                    </a:cubicBezTo>
                    <a:cubicBezTo>
                      <a:pt x="14463" y="21600"/>
                      <a:pt x="17713" y="19649"/>
                      <a:pt x="18816" y="14355"/>
                    </a:cubicBezTo>
                    <a:cubicBezTo>
                      <a:pt x="19976" y="14024"/>
                      <a:pt x="20938" y="12942"/>
                      <a:pt x="21144" y="11565"/>
                    </a:cubicBezTo>
                    <a:cubicBezTo>
                      <a:pt x="21390" y="9931"/>
                      <a:pt x="20475" y="8495"/>
                      <a:pt x="19079" y="8198"/>
                    </a:cubicBezTo>
                    <a:close/>
                  </a:path>
                </a:pathLst>
              </a:custGeom>
              <a:solidFill>
                <a:srgbClr val="FFF5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3" name="Shape 34">
                <a:extLst>
                  <a:ext uri="{FF2B5EF4-FFF2-40B4-BE49-F238E27FC236}">
                    <a16:creationId xmlns:a16="http://schemas.microsoft.com/office/drawing/2014/main" id="{1027BC2E-A5DD-4A5B-9D6A-5766375F2ADF}"/>
                  </a:ext>
                </a:extLst>
              </p:cNvPr>
              <p:cNvSpPr/>
              <p:nvPr/>
            </p:nvSpPr>
            <p:spPr>
              <a:xfrm>
                <a:off x="4365225" y="4241487"/>
                <a:ext cx="1034347" cy="530645"/>
              </a:xfrm>
              <a:custGeom>
                <a:avLst/>
                <a:gdLst/>
                <a:ahLst/>
                <a:cxnLst>
                  <a:cxn ang="0">
                    <a:pos x="wd2" y="hd2"/>
                  </a:cxn>
                  <a:cxn ang="5400000">
                    <a:pos x="wd2" y="hd2"/>
                  </a:cxn>
                  <a:cxn ang="10800000">
                    <a:pos x="wd2" y="hd2"/>
                  </a:cxn>
                  <a:cxn ang="16200000">
                    <a:pos x="wd2" y="hd2"/>
                  </a:cxn>
                </a:cxnLst>
                <a:rect l="0" t="0" r="r" b="b"/>
                <a:pathLst>
                  <a:path w="21600" h="21600" extrusionOk="0">
                    <a:moveTo>
                      <a:pt x="14112" y="0"/>
                    </a:moveTo>
                    <a:lnTo>
                      <a:pt x="10857" y="7524"/>
                    </a:lnTo>
                    <a:lnTo>
                      <a:pt x="7601" y="0"/>
                    </a:lnTo>
                    <a:cubicBezTo>
                      <a:pt x="5080" y="1398"/>
                      <a:pt x="1893" y="3447"/>
                      <a:pt x="1129" y="6376"/>
                    </a:cubicBezTo>
                    <a:cubicBezTo>
                      <a:pt x="668" y="8738"/>
                      <a:pt x="292" y="11574"/>
                      <a:pt x="0" y="14201"/>
                    </a:cubicBezTo>
                    <a:cubicBezTo>
                      <a:pt x="2983" y="18821"/>
                      <a:pt x="6751" y="21600"/>
                      <a:pt x="10857" y="21600"/>
                    </a:cubicBezTo>
                    <a:cubicBezTo>
                      <a:pt x="14912" y="21600"/>
                      <a:pt x="18634" y="18883"/>
                      <a:pt x="21600" y="14366"/>
                    </a:cubicBezTo>
                    <a:cubicBezTo>
                      <a:pt x="21295" y="11788"/>
                      <a:pt x="20941" y="8939"/>
                      <a:pt x="20585" y="6376"/>
                    </a:cubicBezTo>
                    <a:cubicBezTo>
                      <a:pt x="19820" y="3447"/>
                      <a:pt x="16633" y="1398"/>
                      <a:pt x="14112" y="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4" name="Shape 35">
                <a:extLst>
                  <a:ext uri="{FF2B5EF4-FFF2-40B4-BE49-F238E27FC236}">
                    <a16:creationId xmlns:a16="http://schemas.microsoft.com/office/drawing/2014/main" id="{7BACD3DC-1DA6-4277-8426-B73EC64D0876}"/>
                  </a:ext>
                </a:extLst>
              </p:cNvPr>
              <p:cNvSpPr/>
              <p:nvPr/>
            </p:nvSpPr>
            <p:spPr>
              <a:xfrm>
                <a:off x="4572717" y="3359647"/>
                <a:ext cx="608834" cy="477702"/>
              </a:xfrm>
              <a:custGeom>
                <a:avLst/>
                <a:gdLst/>
                <a:ahLst/>
                <a:cxnLst>
                  <a:cxn ang="0">
                    <a:pos x="wd2" y="hd2"/>
                  </a:cxn>
                  <a:cxn ang="5400000">
                    <a:pos x="wd2" y="hd2"/>
                  </a:cxn>
                  <a:cxn ang="10800000">
                    <a:pos x="wd2" y="hd2"/>
                  </a:cxn>
                  <a:cxn ang="16200000">
                    <a:pos x="wd2" y="hd2"/>
                  </a:cxn>
                </a:cxnLst>
                <a:rect l="0" t="0" r="r" b="b"/>
                <a:pathLst>
                  <a:path w="18815" h="18798" extrusionOk="0">
                    <a:moveTo>
                      <a:pt x="17896" y="5045"/>
                    </a:moveTo>
                    <a:cubicBezTo>
                      <a:pt x="16663" y="2552"/>
                      <a:pt x="11373" y="-2802"/>
                      <a:pt x="4559" y="1814"/>
                    </a:cubicBezTo>
                    <a:cubicBezTo>
                      <a:pt x="-2182" y="2552"/>
                      <a:pt x="-7" y="13537"/>
                      <a:pt x="2022" y="17322"/>
                    </a:cubicBezTo>
                    <a:cubicBezTo>
                      <a:pt x="2437" y="11107"/>
                      <a:pt x="3993" y="7159"/>
                      <a:pt x="4850" y="5395"/>
                    </a:cubicBezTo>
                    <a:cubicBezTo>
                      <a:pt x="6032" y="10581"/>
                      <a:pt x="9995" y="15568"/>
                      <a:pt x="9995" y="15568"/>
                    </a:cubicBezTo>
                    <a:cubicBezTo>
                      <a:pt x="9995" y="15568"/>
                      <a:pt x="10068" y="13167"/>
                      <a:pt x="9995" y="10490"/>
                    </a:cubicBezTo>
                    <a:cubicBezTo>
                      <a:pt x="10721" y="13444"/>
                      <a:pt x="16881" y="18798"/>
                      <a:pt x="16881" y="18798"/>
                    </a:cubicBezTo>
                    <a:cubicBezTo>
                      <a:pt x="19418" y="14460"/>
                      <a:pt x="19128" y="7538"/>
                      <a:pt x="17896" y="5045"/>
                    </a:cubicBezTo>
                    <a:close/>
                  </a:path>
                </a:pathLst>
              </a:custGeom>
              <a:solidFill>
                <a:srgbClr val="33302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5" name="Shape 36">
                <a:extLst>
                  <a:ext uri="{FF2B5EF4-FFF2-40B4-BE49-F238E27FC236}">
                    <a16:creationId xmlns:a16="http://schemas.microsoft.com/office/drawing/2014/main" id="{9C3BFB3D-5996-4ADC-A00F-528FE0EC49FC}"/>
                  </a:ext>
                </a:extLst>
              </p:cNvPr>
              <p:cNvSpPr/>
              <p:nvPr/>
            </p:nvSpPr>
            <p:spPr>
              <a:xfrm>
                <a:off x="4883952" y="4379816"/>
                <a:ext cx="43080" cy="39819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2216"/>
                    </a:lnTo>
                    <a:lnTo>
                      <a:pt x="21600" y="0"/>
                    </a:lnTo>
                    <a:cubicBezTo>
                      <a:pt x="21600" y="0"/>
                      <a:pt x="21600" y="21600"/>
                      <a:pt x="21600" y="21600"/>
                    </a:cubicBezTo>
                    <a:close/>
                  </a:path>
                </a:pathLst>
              </a:custGeom>
              <a:solidFill>
                <a:srgbClr val="14B4EB">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6" name="Shape 37">
                <a:extLst>
                  <a:ext uri="{FF2B5EF4-FFF2-40B4-BE49-F238E27FC236}">
                    <a16:creationId xmlns:a16="http://schemas.microsoft.com/office/drawing/2014/main" id="{E77A98B7-5392-4222-8115-9D2E4C651F01}"/>
                  </a:ext>
                </a:extLst>
              </p:cNvPr>
              <p:cNvSpPr/>
              <p:nvPr/>
            </p:nvSpPr>
            <p:spPr>
              <a:xfrm>
                <a:off x="4685107" y="4232844"/>
                <a:ext cx="201740" cy="226746"/>
              </a:xfrm>
              <a:custGeom>
                <a:avLst/>
                <a:gdLst/>
                <a:ahLst/>
                <a:cxnLst>
                  <a:cxn ang="0">
                    <a:pos x="wd2" y="hd2"/>
                  </a:cxn>
                  <a:cxn ang="5400000">
                    <a:pos x="wd2" y="hd2"/>
                  </a:cxn>
                  <a:cxn ang="10800000">
                    <a:pos x="wd2" y="hd2"/>
                  </a:cxn>
                  <a:cxn ang="16200000">
                    <a:pos x="wd2" y="hd2"/>
                  </a:cxn>
                </a:cxnLst>
                <a:rect l="0" t="0" r="r" b="b"/>
                <a:pathLst>
                  <a:path w="21600" h="21600" extrusionOk="0">
                    <a:moveTo>
                      <a:pt x="1130" y="4942"/>
                    </a:moveTo>
                    <a:cubicBezTo>
                      <a:pt x="616" y="11988"/>
                      <a:pt x="0" y="21600"/>
                      <a:pt x="0" y="21600"/>
                    </a:cubicBezTo>
                    <a:lnTo>
                      <a:pt x="13062" y="10800"/>
                    </a:lnTo>
                    <a:lnTo>
                      <a:pt x="21600" y="18030"/>
                    </a:lnTo>
                    <a:lnTo>
                      <a:pt x="7404" y="0"/>
                    </a:lnTo>
                    <a:cubicBezTo>
                      <a:pt x="7404" y="0"/>
                      <a:pt x="2777" y="454"/>
                      <a:pt x="1130" y="494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87" name="Shape 38">
                <a:extLst>
                  <a:ext uri="{FF2B5EF4-FFF2-40B4-BE49-F238E27FC236}">
                    <a16:creationId xmlns:a16="http://schemas.microsoft.com/office/drawing/2014/main" id="{7FC80E8E-B610-42B3-9642-94D9BBCBCA9A}"/>
                  </a:ext>
                </a:extLst>
              </p:cNvPr>
              <p:cNvSpPr/>
              <p:nvPr/>
            </p:nvSpPr>
            <p:spPr>
              <a:xfrm>
                <a:off x="4883952" y="4232844"/>
                <a:ext cx="201758" cy="226746"/>
              </a:xfrm>
              <a:custGeom>
                <a:avLst/>
                <a:gdLst/>
                <a:ahLst/>
                <a:cxnLst>
                  <a:cxn ang="0">
                    <a:pos x="wd2" y="hd2"/>
                  </a:cxn>
                  <a:cxn ang="5400000">
                    <a:pos x="wd2" y="hd2"/>
                  </a:cxn>
                  <a:cxn ang="10800000">
                    <a:pos x="wd2" y="hd2"/>
                  </a:cxn>
                  <a:cxn ang="16200000">
                    <a:pos x="wd2" y="hd2"/>
                  </a:cxn>
                </a:cxnLst>
                <a:rect l="0" t="0" r="r" b="b"/>
                <a:pathLst>
                  <a:path w="21600" h="21600" extrusionOk="0">
                    <a:moveTo>
                      <a:pt x="20468" y="4942"/>
                    </a:moveTo>
                    <a:cubicBezTo>
                      <a:pt x="18821" y="454"/>
                      <a:pt x="14195" y="0"/>
                      <a:pt x="14195" y="0"/>
                    </a:cubicBezTo>
                    <a:lnTo>
                      <a:pt x="0" y="18030"/>
                    </a:lnTo>
                    <a:lnTo>
                      <a:pt x="8538" y="10800"/>
                    </a:lnTo>
                    <a:lnTo>
                      <a:pt x="21600" y="21600"/>
                    </a:lnTo>
                    <a:cubicBezTo>
                      <a:pt x="21600" y="21600"/>
                      <a:pt x="20982" y="11988"/>
                      <a:pt x="20468" y="4942"/>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131" name="Group 130">
            <a:extLst>
              <a:ext uri="{FF2B5EF4-FFF2-40B4-BE49-F238E27FC236}">
                <a16:creationId xmlns:a16="http://schemas.microsoft.com/office/drawing/2014/main" id="{88187A52-4E05-453B-94CF-9894E32D8FEA}"/>
              </a:ext>
            </a:extLst>
          </p:cNvPr>
          <p:cNvGrpSpPr/>
          <p:nvPr/>
        </p:nvGrpSpPr>
        <p:grpSpPr>
          <a:xfrm rot="561744">
            <a:off x="4706089" y="2256489"/>
            <a:ext cx="626578" cy="823883"/>
            <a:chOff x="1658487" y="1076241"/>
            <a:chExt cx="2585100" cy="3399126"/>
          </a:xfrm>
        </p:grpSpPr>
        <p:sp>
          <p:nvSpPr>
            <p:cNvPr id="132" name="Shape 6">
              <a:extLst>
                <a:ext uri="{FF2B5EF4-FFF2-40B4-BE49-F238E27FC236}">
                  <a16:creationId xmlns:a16="http://schemas.microsoft.com/office/drawing/2014/main" id="{98CB068C-0005-4496-AA06-DF107D033BEE}"/>
                </a:ext>
              </a:extLst>
            </p:cNvPr>
            <p:cNvSpPr/>
            <p:nvPr/>
          </p:nvSpPr>
          <p:spPr>
            <a:xfrm>
              <a:off x="2589223" y="2588071"/>
              <a:ext cx="556798" cy="684364"/>
            </a:xfrm>
            <a:custGeom>
              <a:avLst/>
              <a:gdLst/>
              <a:ahLst/>
              <a:cxnLst>
                <a:cxn ang="0">
                  <a:pos x="wd2" y="hd2"/>
                </a:cxn>
                <a:cxn ang="5400000">
                  <a:pos x="wd2" y="hd2"/>
                </a:cxn>
                <a:cxn ang="10800000">
                  <a:pos x="wd2" y="hd2"/>
                </a:cxn>
                <a:cxn ang="16200000">
                  <a:pos x="wd2" y="hd2"/>
                </a:cxn>
              </a:cxnLst>
              <a:rect l="0" t="0" r="r" b="b"/>
              <a:pathLst>
                <a:path w="20608" h="21600" extrusionOk="0">
                  <a:moveTo>
                    <a:pt x="11966" y="0"/>
                  </a:moveTo>
                  <a:cubicBezTo>
                    <a:pt x="9497" y="1517"/>
                    <a:pt x="6873" y="3762"/>
                    <a:pt x="4512" y="6517"/>
                  </a:cubicBezTo>
                  <a:cubicBezTo>
                    <a:pt x="-992" y="12941"/>
                    <a:pt x="86" y="21600"/>
                    <a:pt x="86" y="21600"/>
                  </a:cubicBezTo>
                  <a:cubicBezTo>
                    <a:pt x="86" y="21600"/>
                    <a:pt x="10087" y="19845"/>
                    <a:pt x="15592" y="13421"/>
                  </a:cubicBezTo>
                  <a:cubicBezTo>
                    <a:pt x="17951" y="10666"/>
                    <a:pt x="19663" y="7852"/>
                    <a:pt x="20608" y="5384"/>
                  </a:cubicBezTo>
                  <a:cubicBezTo>
                    <a:pt x="20608" y="5384"/>
                    <a:pt x="11966" y="0"/>
                    <a:pt x="1196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3" name="Shape 7">
              <a:extLst>
                <a:ext uri="{FF2B5EF4-FFF2-40B4-BE49-F238E27FC236}">
                  <a16:creationId xmlns:a16="http://schemas.microsoft.com/office/drawing/2014/main" id="{AED8AA13-3D68-4DE8-B1B3-87518BA66437}"/>
                </a:ext>
              </a:extLst>
            </p:cNvPr>
            <p:cNvSpPr/>
            <p:nvPr/>
          </p:nvSpPr>
          <p:spPr>
            <a:xfrm>
              <a:off x="2741883" y="2602845"/>
              <a:ext cx="381882" cy="460151"/>
            </a:xfrm>
            <a:custGeom>
              <a:avLst/>
              <a:gdLst/>
              <a:ahLst/>
              <a:cxnLst>
                <a:cxn ang="0">
                  <a:pos x="wd2" y="hd2"/>
                </a:cxn>
                <a:cxn ang="5400000">
                  <a:pos x="wd2" y="hd2"/>
                </a:cxn>
                <a:cxn ang="10800000">
                  <a:pos x="wd2" y="hd2"/>
                </a:cxn>
                <a:cxn ang="16200000">
                  <a:pos x="wd2" y="hd2"/>
                </a:cxn>
              </a:cxnLst>
              <a:rect l="0" t="0" r="r" b="b"/>
              <a:pathLst>
                <a:path w="20564" h="21600" extrusionOk="0">
                  <a:moveTo>
                    <a:pt x="10399" y="0"/>
                  </a:moveTo>
                  <a:cubicBezTo>
                    <a:pt x="8470" y="1480"/>
                    <a:pt x="6518" y="3341"/>
                    <a:pt x="4713" y="5495"/>
                  </a:cubicBezTo>
                  <a:cubicBezTo>
                    <a:pt x="-1036" y="12354"/>
                    <a:pt x="89" y="21600"/>
                    <a:pt x="89" y="21600"/>
                  </a:cubicBezTo>
                  <a:cubicBezTo>
                    <a:pt x="89" y="21600"/>
                    <a:pt x="10537" y="19726"/>
                    <a:pt x="16287" y="12867"/>
                  </a:cubicBezTo>
                  <a:cubicBezTo>
                    <a:pt x="18092" y="10714"/>
                    <a:pt x="19533" y="8526"/>
                    <a:pt x="20564" y="6474"/>
                  </a:cubicBezTo>
                  <a:cubicBezTo>
                    <a:pt x="20564" y="6474"/>
                    <a:pt x="10399" y="0"/>
                    <a:pt x="10399" y="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4" name="Shape 8">
              <a:extLst>
                <a:ext uri="{FF2B5EF4-FFF2-40B4-BE49-F238E27FC236}">
                  <a16:creationId xmlns:a16="http://schemas.microsoft.com/office/drawing/2014/main" id="{8AF4D889-EF93-40D7-AF3B-59107A166361}"/>
                </a:ext>
              </a:extLst>
            </p:cNvPr>
            <p:cNvSpPr/>
            <p:nvPr/>
          </p:nvSpPr>
          <p:spPr>
            <a:xfrm>
              <a:off x="2850223" y="2617618"/>
              <a:ext cx="253768" cy="298182"/>
            </a:xfrm>
            <a:custGeom>
              <a:avLst/>
              <a:gdLst/>
              <a:ahLst/>
              <a:cxnLst>
                <a:cxn ang="0">
                  <a:pos x="wd2" y="hd2"/>
                </a:cxn>
                <a:cxn ang="5400000">
                  <a:pos x="wd2" y="hd2"/>
                </a:cxn>
                <a:cxn ang="10800000">
                  <a:pos x="wd2" y="hd2"/>
                </a:cxn>
                <a:cxn ang="16200000">
                  <a:pos x="wd2" y="hd2"/>
                </a:cxn>
              </a:cxnLst>
              <a:rect l="0" t="0" r="r" b="b"/>
              <a:pathLst>
                <a:path w="20479" h="21600" extrusionOk="0">
                  <a:moveTo>
                    <a:pt x="8464" y="0"/>
                  </a:moveTo>
                  <a:cubicBezTo>
                    <a:pt x="7313" y="1114"/>
                    <a:pt x="6179" y="2339"/>
                    <a:pt x="5095" y="3670"/>
                  </a:cubicBezTo>
                  <a:cubicBezTo>
                    <a:pt x="-1121" y="11307"/>
                    <a:pt x="96" y="21600"/>
                    <a:pt x="96" y="21600"/>
                  </a:cubicBezTo>
                  <a:cubicBezTo>
                    <a:pt x="96" y="21600"/>
                    <a:pt x="11392" y="19514"/>
                    <a:pt x="17607" y="11877"/>
                  </a:cubicBezTo>
                  <a:cubicBezTo>
                    <a:pt x="18692" y="10546"/>
                    <a:pt x="19647" y="9205"/>
                    <a:pt x="20479" y="7882"/>
                  </a:cubicBezTo>
                  <a:cubicBezTo>
                    <a:pt x="20479" y="7882"/>
                    <a:pt x="8464" y="0"/>
                    <a:pt x="8464" y="0"/>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5" name="Shape 9">
              <a:extLst>
                <a:ext uri="{FF2B5EF4-FFF2-40B4-BE49-F238E27FC236}">
                  <a16:creationId xmlns:a16="http://schemas.microsoft.com/office/drawing/2014/main" id="{721656E3-001C-475B-B949-A85557B419AA}"/>
                </a:ext>
              </a:extLst>
            </p:cNvPr>
            <p:cNvSpPr/>
            <p:nvPr/>
          </p:nvSpPr>
          <p:spPr>
            <a:xfrm>
              <a:off x="2589223" y="1844468"/>
              <a:ext cx="574940" cy="697062"/>
            </a:xfrm>
            <a:custGeom>
              <a:avLst/>
              <a:gdLst/>
              <a:ahLst/>
              <a:cxnLst>
                <a:cxn ang="0">
                  <a:pos x="wd2" y="hd2"/>
                </a:cxn>
                <a:cxn ang="5400000">
                  <a:pos x="wd2" y="hd2"/>
                </a:cxn>
                <a:cxn ang="10800000">
                  <a:pos x="wd2" y="hd2"/>
                </a:cxn>
                <a:cxn ang="16200000">
                  <a:pos x="wd2" y="hd2"/>
                </a:cxn>
              </a:cxnLst>
              <a:rect l="0" t="0" r="r" b="b"/>
              <a:pathLst>
                <a:path w="18181" h="20308" extrusionOk="0">
                  <a:moveTo>
                    <a:pt x="18181" y="399"/>
                  </a:moveTo>
                  <a:cubicBezTo>
                    <a:pt x="18181" y="399"/>
                    <a:pt x="12548" y="1512"/>
                    <a:pt x="10465" y="110"/>
                  </a:cubicBezTo>
                  <a:cubicBezTo>
                    <a:pt x="8383" y="-1292"/>
                    <a:pt x="-3419" y="10975"/>
                    <a:pt x="971" y="20308"/>
                  </a:cubicBezTo>
                  <a:cubicBezTo>
                    <a:pt x="971" y="20308"/>
                    <a:pt x="4514" y="14059"/>
                    <a:pt x="9171" y="17587"/>
                  </a:cubicBezTo>
                  <a:cubicBezTo>
                    <a:pt x="9171" y="17587"/>
                    <a:pt x="18181" y="399"/>
                    <a:pt x="18181" y="399"/>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6" name="Shape 10">
              <a:extLst>
                <a:ext uri="{FF2B5EF4-FFF2-40B4-BE49-F238E27FC236}">
                  <a16:creationId xmlns:a16="http://schemas.microsoft.com/office/drawing/2014/main" id="{8DCDE141-8BB4-4BB9-B366-546FD3DF4B13}"/>
                </a:ext>
              </a:extLst>
            </p:cNvPr>
            <p:cNvSpPr/>
            <p:nvPr/>
          </p:nvSpPr>
          <p:spPr>
            <a:xfrm>
              <a:off x="3283582" y="2297524"/>
              <a:ext cx="578719" cy="727961"/>
            </a:xfrm>
            <a:custGeom>
              <a:avLst/>
              <a:gdLst/>
              <a:ahLst/>
              <a:cxnLst>
                <a:cxn ang="0">
                  <a:pos x="wd2" y="hd2"/>
                </a:cxn>
                <a:cxn ang="5400000">
                  <a:pos x="wd2" y="hd2"/>
                </a:cxn>
                <a:cxn ang="10800000">
                  <a:pos x="wd2" y="hd2"/>
                </a:cxn>
                <a:cxn ang="16200000">
                  <a:pos x="wd2" y="hd2"/>
                </a:cxn>
              </a:cxnLst>
              <a:rect l="0" t="0" r="r" b="b"/>
              <a:pathLst>
                <a:path w="19681" h="20660" extrusionOk="0">
                  <a:moveTo>
                    <a:pt x="16517" y="0"/>
                  </a:moveTo>
                  <a:cubicBezTo>
                    <a:pt x="16517" y="0"/>
                    <a:pt x="17120" y="5147"/>
                    <a:pt x="19360" y="6513"/>
                  </a:cubicBezTo>
                  <a:cubicBezTo>
                    <a:pt x="21600" y="7879"/>
                    <a:pt x="11813" y="21600"/>
                    <a:pt x="0" y="20609"/>
                  </a:cubicBezTo>
                  <a:cubicBezTo>
                    <a:pt x="0" y="20609"/>
                    <a:pt x="5791" y="15729"/>
                    <a:pt x="347" y="12791"/>
                  </a:cubicBezTo>
                  <a:cubicBezTo>
                    <a:pt x="347" y="12791"/>
                    <a:pt x="16517" y="0"/>
                    <a:pt x="16517"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7" name="Shape 11">
              <a:extLst>
                <a:ext uri="{FF2B5EF4-FFF2-40B4-BE49-F238E27FC236}">
                  <a16:creationId xmlns:a16="http://schemas.microsoft.com/office/drawing/2014/main" id="{49E18256-D524-44DB-A72A-2003C9F7A217}"/>
                </a:ext>
              </a:extLst>
            </p:cNvPr>
            <p:cNvSpPr/>
            <p:nvPr/>
          </p:nvSpPr>
          <p:spPr>
            <a:xfrm>
              <a:off x="2830525" y="2479732"/>
              <a:ext cx="430313" cy="339059"/>
            </a:xfrm>
            <a:custGeom>
              <a:avLst/>
              <a:gdLst/>
              <a:ahLst/>
              <a:cxnLst>
                <a:cxn ang="0">
                  <a:pos x="wd2" y="hd2"/>
                </a:cxn>
                <a:cxn ang="5400000">
                  <a:pos x="wd2" y="hd2"/>
                </a:cxn>
                <a:cxn ang="10800000">
                  <a:pos x="wd2" y="hd2"/>
                </a:cxn>
                <a:cxn ang="16200000">
                  <a:pos x="wd2" y="hd2"/>
                </a:cxn>
              </a:cxnLst>
              <a:rect l="0" t="0" r="r" b="b"/>
              <a:pathLst>
                <a:path w="21600" h="21600" extrusionOk="0">
                  <a:moveTo>
                    <a:pt x="1938" y="0"/>
                  </a:moveTo>
                  <a:lnTo>
                    <a:pt x="0" y="3366"/>
                  </a:lnTo>
                  <a:lnTo>
                    <a:pt x="19662" y="21600"/>
                  </a:lnTo>
                  <a:lnTo>
                    <a:pt x="21600" y="18234"/>
                  </a:lnTo>
                  <a:cubicBezTo>
                    <a:pt x="21600" y="18234"/>
                    <a:pt x="1938" y="0"/>
                    <a:pt x="1938" y="0"/>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8" name="Shape 12">
              <a:extLst>
                <a:ext uri="{FF2B5EF4-FFF2-40B4-BE49-F238E27FC236}">
                  <a16:creationId xmlns:a16="http://schemas.microsoft.com/office/drawing/2014/main" id="{4E898913-3190-4492-B053-684FDAD28617}"/>
                </a:ext>
              </a:extLst>
            </p:cNvPr>
            <p:cNvSpPr/>
            <p:nvPr/>
          </p:nvSpPr>
          <p:spPr>
            <a:xfrm>
              <a:off x="2830525" y="1076241"/>
              <a:ext cx="1413062" cy="1723284"/>
            </a:xfrm>
            <a:custGeom>
              <a:avLst/>
              <a:gdLst/>
              <a:ahLst/>
              <a:cxnLst>
                <a:cxn ang="0">
                  <a:pos x="wd2" y="hd2"/>
                </a:cxn>
                <a:cxn ang="5400000">
                  <a:pos x="wd2" y="hd2"/>
                </a:cxn>
                <a:cxn ang="10800000">
                  <a:pos x="wd2" y="hd2"/>
                </a:cxn>
                <a:cxn ang="16200000">
                  <a:pos x="wd2" y="hd2"/>
                </a:cxn>
              </a:cxnLst>
              <a:rect l="0" t="0" r="r" b="b"/>
              <a:pathLst>
                <a:path w="20135" h="20461" extrusionOk="0">
                  <a:moveTo>
                    <a:pt x="6655" y="20461"/>
                  </a:moveTo>
                  <a:cubicBezTo>
                    <a:pt x="8942" y="18917"/>
                    <a:pt x="11455" y="16692"/>
                    <a:pt x="13795" y="14023"/>
                  </a:cubicBezTo>
                  <a:cubicBezTo>
                    <a:pt x="19169" y="7895"/>
                    <a:pt x="21600" y="1754"/>
                    <a:pt x="19225" y="307"/>
                  </a:cubicBezTo>
                  <a:cubicBezTo>
                    <a:pt x="16849" y="-1139"/>
                    <a:pt x="10566" y="2657"/>
                    <a:pt x="5191" y="8785"/>
                  </a:cubicBezTo>
                  <a:cubicBezTo>
                    <a:pt x="2852" y="11454"/>
                    <a:pt x="1070" y="14124"/>
                    <a:pt x="0" y="16409"/>
                  </a:cubicBezTo>
                  <a:cubicBezTo>
                    <a:pt x="0" y="16409"/>
                    <a:pt x="6655" y="20461"/>
                    <a:pt x="6655" y="20461"/>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39" name="Shape 13">
              <a:extLst>
                <a:ext uri="{FF2B5EF4-FFF2-40B4-BE49-F238E27FC236}">
                  <a16:creationId xmlns:a16="http://schemas.microsoft.com/office/drawing/2014/main" id="{00C3562C-7D14-4324-A696-40100B60DC95}"/>
                </a:ext>
              </a:extLst>
            </p:cNvPr>
            <p:cNvSpPr/>
            <p:nvPr/>
          </p:nvSpPr>
          <p:spPr>
            <a:xfrm>
              <a:off x="3574129" y="1440656"/>
              <a:ext cx="411021" cy="411017"/>
            </a:xfrm>
            <a:custGeom>
              <a:avLst/>
              <a:gdLst/>
              <a:ahLst/>
              <a:cxnLst>
                <a:cxn ang="0">
                  <a:pos x="wd2" y="hd2"/>
                </a:cxn>
                <a:cxn ang="5400000">
                  <a:pos x="wd2" y="hd2"/>
                </a:cxn>
                <a:cxn ang="10800000">
                  <a:pos x="wd2" y="hd2"/>
                </a:cxn>
                <a:cxn ang="16200000">
                  <a:pos x="wd2" y="hd2"/>
                </a:cxn>
              </a:cxnLst>
              <a:rect l="0" t="0" r="r" b="b"/>
              <a:pathLst>
                <a:path w="19062" h="19061" extrusionOk="0">
                  <a:moveTo>
                    <a:pt x="17225" y="15153"/>
                  </a:moveTo>
                  <a:cubicBezTo>
                    <a:pt x="14121" y="19403"/>
                    <a:pt x="8158" y="20331"/>
                    <a:pt x="3908" y="17225"/>
                  </a:cubicBezTo>
                  <a:cubicBezTo>
                    <a:pt x="-343" y="14120"/>
                    <a:pt x="-1269" y="8158"/>
                    <a:pt x="1835" y="3909"/>
                  </a:cubicBezTo>
                  <a:cubicBezTo>
                    <a:pt x="4941" y="-341"/>
                    <a:pt x="10902" y="-1269"/>
                    <a:pt x="15153" y="1836"/>
                  </a:cubicBezTo>
                  <a:cubicBezTo>
                    <a:pt x="19403" y="4942"/>
                    <a:pt x="20331" y="10904"/>
                    <a:pt x="17225" y="15153"/>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0" name="Shape 14">
              <a:extLst>
                <a:ext uri="{FF2B5EF4-FFF2-40B4-BE49-F238E27FC236}">
                  <a16:creationId xmlns:a16="http://schemas.microsoft.com/office/drawing/2014/main" id="{D19B3B32-3EE5-4481-BC14-A8D32794632B}"/>
                </a:ext>
              </a:extLst>
            </p:cNvPr>
            <p:cNvSpPr/>
            <p:nvPr/>
          </p:nvSpPr>
          <p:spPr>
            <a:xfrm>
              <a:off x="3835129" y="1076241"/>
              <a:ext cx="408412" cy="375695"/>
            </a:xfrm>
            <a:custGeom>
              <a:avLst/>
              <a:gdLst/>
              <a:ahLst/>
              <a:cxnLst>
                <a:cxn ang="0">
                  <a:pos x="wd2" y="hd2"/>
                </a:cxn>
                <a:cxn ang="5400000">
                  <a:pos x="wd2" y="hd2"/>
                </a:cxn>
                <a:cxn ang="10800000">
                  <a:pos x="wd2" y="hd2"/>
                </a:cxn>
                <a:cxn ang="16200000">
                  <a:pos x="wd2" y="hd2"/>
                </a:cxn>
              </a:cxnLst>
              <a:rect l="0" t="0" r="r" b="b"/>
              <a:pathLst>
                <a:path w="20726" h="20151" extrusionOk="0">
                  <a:moveTo>
                    <a:pt x="19363" y="20151"/>
                  </a:moveTo>
                  <a:cubicBezTo>
                    <a:pt x="21600" y="11061"/>
                    <a:pt x="21157" y="4224"/>
                    <a:pt x="17485" y="1388"/>
                  </a:cubicBezTo>
                  <a:cubicBezTo>
                    <a:pt x="13812" y="-1449"/>
                    <a:pt x="7515" y="182"/>
                    <a:pt x="0" y="5196"/>
                  </a:cubicBezTo>
                  <a:cubicBezTo>
                    <a:pt x="0" y="5196"/>
                    <a:pt x="1237" y="7778"/>
                    <a:pt x="8949" y="13734"/>
                  </a:cubicBezTo>
                  <a:cubicBezTo>
                    <a:pt x="16661" y="19690"/>
                    <a:pt x="19363" y="20151"/>
                    <a:pt x="19363" y="2015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1" name="Shape 15">
              <a:extLst>
                <a:ext uri="{FF2B5EF4-FFF2-40B4-BE49-F238E27FC236}">
                  <a16:creationId xmlns:a16="http://schemas.microsoft.com/office/drawing/2014/main" id="{A71E5F6C-0791-4B45-95AF-4EB2A23E7D02}"/>
                </a:ext>
              </a:extLst>
            </p:cNvPr>
            <p:cNvSpPr/>
            <p:nvPr/>
          </p:nvSpPr>
          <p:spPr>
            <a:xfrm>
              <a:off x="2929015" y="2051297"/>
              <a:ext cx="557933" cy="756129"/>
            </a:xfrm>
            <a:custGeom>
              <a:avLst/>
              <a:gdLst/>
              <a:ahLst/>
              <a:cxnLst>
                <a:cxn ang="0">
                  <a:pos x="wd2" y="hd2"/>
                </a:cxn>
                <a:cxn ang="5400000">
                  <a:pos x="wd2" y="hd2"/>
                </a:cxn>
                <a:cxn ang="10800000">
                  <a:pos x="wd2" y="hd2"/>
                </a:cxn>
                <a:cxn ang="16200000">
                  <a:pos x="wd2" y="hd2"/>
                </a:cxn>
              </a:cxnLst>
              <a:rect l="0" t="0" r="r" b="b"/>
              <a:pathLst>
                <a:path w="20059" h="20674" extrusionOk="0">
                  <a:moveTo>
                    <a:pt x="8388" y="9424"/>
                  </a:moveTo>
                  <a:cubicBezTo>
                    <a:pt x="2924" y="15111"/>
                    <a:pt x="-770" y="20129"/>
                    <a:pt x="137" y="20633"/>
                  </a:cubicBezTo>
                  <a:cubicBezTo>
                    <a:pt x="1044" y="21137"/>
                    <a:pt x="6209" y="16936"/>
                    <a:pt x="11673" y="11249"/>
                  </a:cubicBezTo>
                  <a:cubicBezTo>
                    <a:pt x="17136" y="5563"/>
                    <a:pt x="20830" y="545"/>
                    <a:pt x="19923" y="41"/>
                  </a:cubicBezTo>
                  <a:cubicBezTo>
                    <a:pt x="19016" y="-463"/>
                    <a:pt x="13852" y="3738"/>
                    <a:pt x="8388" y="9424"/>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2" name="Shape 16">
              <a:extLst>
                <a:ext uri="{FF2B5EF4-FFF2-40B4-BE49-F238E27FC236}">
                  <a16:creationId xmlns:a16="http://schemas.microsoft.com/office/drawing/2014/main" id="{69EAA187-95DF-4F3A-9A97-90972C7CB0A7}"/>
                </a:ext>
              </a:extLst>
            </p:cNvPr>
            <p:cNvSpPr/>
            <p:nvPr/>
          </p:nvSpPr>
          <p:spPr>
            <a:xfrm>
              <a:off x="3583977" y="1430807"/>
              <a:ext cx="411023" cy="411022"/>
            </a:xfrm>
            <a:custGeom>
              <a:avLst/>
              <a:gdLst/>
              <a:ahLst/>
              <a:cxnLst>
                <a:cxn ang="0">
                  <a:pos x="wd2" y="hd2"/>
                </a:cxn>
                <a:cxn ang="5400000">
                  <a:pos x="wd2" y="hd2"/>
                </a:cxn>
                <a:cxn ang="10800000">
                  <a:pos x="wd2" y="hd2"/>
                </a:cxn>
                <a:cxn ang="16200000">
                  <a:pos x="wd2" y="hd2"/>
                </a:cxn>
              </a:cxnLst>
              <a:rect l="0" t="0" r="r" b="b"/>
              <a:pathLst>
                <a:path w="19062" h="19061" extrusionOk="0">
                  <a:moveTo>
                    <a:pt x="17225" y="15154"/>
                  </a:moveTo>
                  <a:cubicBezTo>
                    <a:pt x="14121" y="19403"/>
                    <a:pt x="8158" y="20331"/>
                    <a:pt x="3908" y="17226"/>
                  </a:cubicBezTo>
                  <a:cubicBezTo>
                    <a:pt x="-343" y="14120"/>
                    <a:pt x="-1269" y="8157"/>
                    <a:pt x="1835" y="3909"/>
                  </a:cubicBezTo>
                  <a:cubicBezTo>
                    <a:pt x="4941" y="-341"/>
                    <a:pt x="10903" y="-1269"/>
                    <a:pt x="15153" y="1836"/>
                  </a:cubicBezTo>
                  <a:cubicBezTo>
                    <a:pt x="19403" y="4942"/>
                    <a:pt x="20331" y="10905"/>
                    <a:pt x="17225" y="15154"/>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3" name="Shape 17">
              <a:extLst>
                <a:ext uri="{FF2B5EF4-FFF2-40B4-BE49-F238E27FC236}">
                  <a16:creationId xmlns:a16="http://schemas.microsoft.com/office/drawing/2014/main" id="{8AD3C29B-E8DA-4D03-8B5D-34AF2BA81231}"/>
                </a:ext>
              </a:extLst>
            </p:cNvPr>
            <p:cNvSpPr/>
            <p:nvPr/>
          </p:nvSpPr>
          <p:spPr>
            <a:xfrm>
              <a:off x="3628298" y="1475128"/>
              <a:ext cx="318093" cy="318076"/>
            </a:xfrm>
            <a:custGeom>
              <a:avLst/>
              <a:gdLst/>
              <a:ahLst/>
              <a:cxnLst>
                <a:cxn ang="0">
                  <a:pos x="wd2" y="hd2"/>
                </a:cxn>
                <a:cxn ang="5400000">
                  <a:pos x="wd2" y="hd2"/>
                </a:cxn>
                <a:cxn ang="10800000">
                  <a:pos x="wd2" y="hd2"/>
                </a:cxn>
                <a:cxn ang="16200000">
                  <a:pos x="wd2" y="hd2"/>
                </a:cxn>
              </a:cxnLst>
              <a:rect l="0" t="0" r="r" b="b"/>
              <a:pathLst>
                <a:path w="20135" h="20133" extrusionOk="0">
                  <a:moveTo>
                    <a:pt x="11615" y="20012"/>
                  </a:moveTo>
                  <a:cubicBezTo>
                    <a:pt x="6122" y="20867"/>
                    <a:pt x="975" y="17107"/>
                    <a:pt x="120" y="11614"/>
                  </a:cubicBezTo>
                  <a:cubicBezTo>
                    <a:pt x="-732" y="6121"/>
                    <a:pt x="3026" y="976"/>
                    <a:pt x="8520" y="121"/>
                  </a:cubicBezTo>
                  <a:cubicBezTo>
                    <a:pt x="14013" y="-733"/>
                    <a:pt x="19159" y="3027"/>
                    <a:pt x="20013" y="8519"/>
                  </a:cubicBezTo>
                  <a:cubicBezTo>
                    <a:pt x="20868" y="14011"/>
                    <a:pt x="17107" y="19157"/>
                    <a:pt x="11615" y="20012"/>
                  </a:cubicBezTo>
                  <a:close/>
                </a:path>
              </a:pathLst>
            </a:custGeom>
            <a:solidFill>
              <a:srgbClr val="D5D5D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4" name="Shape 18">
              <a:extLst>
                <a:ext uri="{FF2B5EF4-FFF2-40B4-BE49-F238E27FC236}">
                  <a16:creationId xmlns:a16="http://schemas.microsoft.com/office/drawing/2014/main" id="{9B0C16D3-51B6-4983-BB7A-05F6B85E500B}"/>
                </a:ext>
              </a:extLst>
            </p:cNvPr>
            <p:cNvSpPr/>
            <p:nvPr/>
          </p:nvSpPr>
          <p:spPr>
            <a:xfrm>
              <a:off x="3598688" y="1445520"/>
              <a:ext cx="380761" cy="380759"/>
            </a:xfrm>
            <a:custGeom>
              <a:avLst/>
              <a:gdLst/>
              <a:ahLst/>
              <a:cxnLst>
                <a:cxn ang="0">
                  <a:pos x="wd2" y="hd2"/>
                </a:cxn>
                <a:cxn ang="5400000">
                  <a:pos x="wd2" y="hd2"/>
                </a:cxn>
                <a:cxn ang="10800000">
                  <a:pos x="wd2" y="hd2"/>
                </a:cxn>
                <a:cxn ang="16200000">
                  <a:pos x="wd2" y="hd2"/>
                </a:cxn>
              </a:cxnLst>
              <a:rect l="0" t="0" r="r" b="b"/>
              <a:pathLst>
                <a:path w="21520" h="21518" extrusionOk="0">
                  <a:moveTo>
                    <a:pt x="11797" y="4"/>
                  </a:moveTo>
                  <a:cubicBezTo>
                    <a:pt x="11470" y="-31"/>
                    <a:pt x="11171" y="205"/>
                    <a:pt x="11136" y="534"/>
                  </a:cubicBezTo>
                  <a:cubicBezTo>
                    <a:pt x="11100" y="862"/>
                    <a:pt x="11339" y="1159"/>
                    <a:pt x="11667" y="1195"/>
                  </a:cubicBezTo>
                  <a:cubicBezTo>
                    <a:pt x="11994" y="1231"/>
                    <a:pt x="12293" y="992"/>
                    <a:pt x="12328" y="665"/>
                  </a:cubicBezTo>
                  <a:cubicBezTo>
                    <a:pt x="12362" y="337"/>
                    <a:pt x="12125" y="39"/>
                    <a:pt x="11797" y="4"/>
                  </a:cubicBezTo>
                  <a:close/>
                  <a:moveTo>
                    <a:pt x="9136" y="12"/>
                  </a:moveTo>
                  <a:cubicBezTo>
                    <a:pt x="8812" y="64"/>
                    <a:pt x="8587" y="364"/>
                    <a:pt x="8640" y="691"/>
                  </a:cubicBezTo>
                  <a:cubicBezTo>
                    <a:pt x="8691" y="1017"/>
                    <a:pt x="8993" y="1246"/>
                    <a:pt x="9318" y="1195"/>
                  </a:cubicBezTo>
                  <a:cubicBezTo>
                    <a:pt x="9644" y="1144"/>
                    <a:pt x="9867" y="834"/>
                    <a:pt x="9814" y="508"/>
                  </a:cubicBezTo>
                  <a:cubicBezTo>
                    <a:pt x="9763" y="182"/>
                    <a:pt x="9461" y="-38"/>
                    <a:pt x="9136" y="12"/>
                  </a:cubicBezTo>
                  <a:close/>
                  <a:moveTo>
                    <a:pt x="14737" y="604"/>
                  </a:moveTo>
                  <a:cubicBezTo>
                    <a:pt x="14428" y="485"/>
                    <a:pt x="14083" y="636"/>
                    <a:pt x="13963" y="943"/>
                  </a:cubicBezTo>
                  <a:cubicBezTo>
                    <a:pt x="13845" y="1250"/>
                    <a:pt x="13995" y="1597"/>
                    <a:pt x="14302" y="1717"/>
                  </a:cubicBezTo>
                  <a:cubicBezTo>
                    <a:pt x="14610" y="1835"/>
                    <a:pt x="14957" y="1677"/>
                    <a:pt x="15076" y="1369"/>
                  </a:cubicBezTo>
                  <a:cubicBezTo>
                    <a:pt x="15195" y="1061"/>
                    <a:pt x="15044" y="723"/>
                    <a:pt x="14737" y="604"/>
                  </a:cubicBezTo>
                  <a:close/>
                  <a:moveTo>
                    <a:pt x="6935" y="882"/>
                  </a:moveTo>
                  <a:cubicBezTo>
                    <a:pt x="6793" y="826"/>
                    <a:pt x="6634" y="823"/>
                    <a:pt x="6483" y="891"/>
                  </a:cubicBezTo>
                  <a:cubicBezTo>
                    <a:pt x="6181" y="1025"/>
                    <a:pt x="6044" y="1380"/>
                    <a:pt x="6179" y="1682"/>
                  </a:cubicBezTo>
                  <a:cubicBezTo>
                    <a:pt x="6311" y="1983"/>
                    <a:pt x="6658" y="2120"/>
                    <a:pt x="6961" y="1986"/>
                  </a:cubicBezTo>
                  <a:cubicBezTo>
                    <a:pt x="7263" y="1854"/>
                    <a:pt x="7401" y="1496"/>
                    <a:pt x="7266" y="1195"/>
                  </a:cubicBezTo>
                  <a:cubicBezTo>
                    <a:pt x="7200" y="1044"/>
                    <a:pt x="7078" y="937"/>
                    <a:pt x="6935" y="882"/>
                  </a:cubicBezTo>
                  <a:close/>
                  <a:moveTo>
                    <a:pt x="16651" y="1960"/>
                  </a:moveTo>
                  <a:cubicBezTo>
                    <a:pt x="16500" y="1984"/>
                    <a:pt x="16357" y="2062"/>
                    <a:pt x="16259" y="2195"/>
                  </a:cubicBezTo>
                  <a:cubicBezTo>
                    <a:pt x="16064" y="2462"/>
                    <a:pt x="16124" y="2836"/>
                    <a:pt x="16390" y="3030"/>
                  </a:cubicBezTo>
                  <a:cubicBezTo>
                    <a:pt x="16657" y="3225"/>
                    <a:pt x="17029" y="3166"/>
                    <a:pt x="17225" y="2900"/>
                  </a:cubicBezTo>
                  <a:cubicBezTo>
                    <a:pt x="17420" y="2634"/>
                    <a:pt x="17359" y="2260"/>
                    <a:pt x="17094" y="2065"/>
                  </a:cubicBezTo>
                  <a:cubicBezTo>
                    <a:pt x="16961" y="1968"/>
                    <a:pt x="16802" y="1937"/>
                    <a:pt x="16651" y="1960"/>
                  </a:cubicBezTo>
                  <a:close/>
                  <a:moveTo>
                    <a:pt x="4282" y="2230"/>
                  </a:moveTo>
                  <a:cubicBezTo>
                    <a:pt x="4130" y="2213"/>
                    <a:pt x="3976" y="2257"/>
                    <a:pt x="3848" y="2360"/>
                  </a:cubicBezTo>
                  <a:cubicBezTo>
                    <a:pt x="3591" y="2567"/>
                    <a:pt x="3549" y="2948"/>
                    <a:pt x="3761" y="3204"/>
                  </a:cubicBezTo>
                  <a:cubicBezTo>
                    <a:pt x="3966" y="3461"/>
                    <a:pt x="4337" y="3499"/>
                    <a:pt x="4596" y="3291"/>
                  </a:cubicBezTo>
                  <a:cubicBezTo>
                    <a:pt x="4854" y="3085"/>
                    <a:pt x="4892" y="2713"/>
                    <a:pt x="4683" y="2456"/>
                  </a:cubicBezTo>
                  <a:cubicBezTo>
                    <a:pt x="4580" y="2328"/>
                    <a:pt x="4435" y="2247"/>
                    <a:pt x="4282" y="2230"/>
                  </a:cubicBezTo>
                  <a:close/>
                  <a:moveTo>
                    <a:pt x="18755" y="3622"/>
                  </a:moveTo>
                  <a:cubicBezTo>
                    <a:pt x="18604" y="3606"/>
                    <a:pt x="18449" y="3655"/>
                    <a:pt x="18320" y="3761"/>
                  </a:cubicBezTo>
                  <a:cubicBezTo>
                    <a:pt x="18059" y="3962"/>
                    <a:pt x="18018" y="4335"/>
                    <a:pt x="18225" y="4596"/>
                  </a:cubicBezTo>
                  <a:cubicBezTo>
                    <a:pt x="18430" y="4848"/>
                    <a:pt x="18809" y="4892"/>
                    <a:pt x="19068" y="4683"/>
                  </a:cubicBezTo>
                  <a:cubicBezTo>
                    <a:pt x="19325" y="4475"/>
                    <a:pt x="19361" y="4102"/>
                    <a:pt x="19155" y="3848"/>
                  </a:cubicBezTo>
                  <a:cubicBezTo>
                    <a:pt x="19052" y="3718"/>
                    <a:pt x="18907" y="3637"/>
                    <a:pt x="18755" y="3622"/>
                  </a:cubicBezTo>
                  <a:close/>
                  <a:moveTo>
                    <a:pt x="2456" y="4187"/>
                  </a:moveTo>
                  <a:cubicBezTo>
                    <a:pt x="2305" y="4210"/>
                    <a:pt x="2162" y="4289"/>
                    <a:pt x="2065" y="4422"/>
                  </a:cubicBezTo>
                  <a:cubicBezTo>
                    <a:pt x="1871" y="4689"/>
                    <a:pt x="1927" y="5062"/>
                    <a:pt x="2195" y="5257"/>
                  </a:cubicBezTo>
                  <a:cubicBezTo>
                    <a:pt x="2460" y="5451"/>
                    <a:pt x="2835" y="5393"/>
                    <a:pt x="3030" y="5126"/>
                  </a:cubicBezTo>
                  <a:cubicBezTo>
                    <a:pt x="3225" y="4860"/>
                    <a:pt x="3167" y="4485"/>
                    <a:pt x="2900" y="4291"/>
                  </a:cubicBezTo>
                  <a:cubicBezTo>
                    <a:pt x="2766" y="4194"/>
                    <a:pt x="2607" y="4163"/>
                    <a:pt x="2456" y="4187"/>
                  </a:cubicBezTo>
                  <a:close/>
                  <a:moveTo>
                    <a:pt x="20304" y="6170"/>
                  </a:moveTo>
                  <a:cubicBezTo>
                    <a:pt x="20161" y="6115"/>
                    <a:pt x="19995" y="6110"/>
                    <a:pt x="19843" y="6178"/>
                  </a:cubicBezTo>
                  <a:cubicBezTo>
                    <a:pt x="19540" y="6305"/>
                    <a:pt x="19407" y="6664"/>
                    <a:pt x="19538" y="6970"/>
                  </a:cubicBezTo>
                  <a:cubicBezTo>
                    <a:pt x="19672" y="7267"/>
                    <a:pt x="20026" y="7400"/>
                    <a:pt x="20330" y="7266"/>
                  </a:cubicBezTo>
                  <a:cubicBezTo>
                    <a:pt x="20631" y="7130"/>
                    <a:pt x="20764" y="6781"/>
                    <a:pt x="20634" y="6483"/>
                  </a:cubicBezTo>
                  <a:cubicBezTo>
                    <a:pt x="20566" y="6331"/>
                    <a:pt x="20446" y="6225"/>
                    <a:pt x="20304" y="6170"/>
                  </a:cubicBezTo>
                  <a:close/>
                  <a:moveTo>
                    <a:pt x="1377" y="6448"/>
                  </a:moveTo>
                  <a:cubicBezTo>
                    <a:pt x="1069" y="6330"/>
                    <a:pt x="721" y="6480"/>
                    <a:pt x="603" y="6787"/>
                  </a:cubicBezTo>
                  <a:cubicBezTo>
                    <a:pt x="484" y="7096"/>
                    <a:pt x="634" y="7444"/>
                    <a:pt x="943" y="7561"/>
                  </a:cubicBezTo>
                  <a:cubicBezTo>
                    <a:pt x="1250" y="7680"/>
                    <a:pt x="1597" y="7522"/>
                    <a:pt x="1717" y="7213"/>
                  </a:cubicBezTo>
                  <a:cubicBezTo>
                    <a:pt x="1834" y="6905"/>
                    <a:pt x="1683" y="6566"/>
                    <a:pt x="1377" y="6448"/>
                  </a:cubicBezTo>
                  <a:close/>
                  <a:moveTo>
                    <a:pt x="20825" y="8640"/>
                  </a:moveTo>
                  <a:cubicBezTo>
                    <a:pt x="20499" y="8684"/>
                    <a:pt x="20282" y="8989"/>
                    <a:pt x="20330" y="9318"/>
                  </a:cubicBezTo>
                  <a:cubicBezTo>
                    <a:pt x="20383" y="9640"/>
                    <a:pt x="20678" y="9864"/>
                    <a:pt x="21008" y="9814"/>
                  </a:cubicBezTo>
                  <a:cubicBezTo>
                    <a:pt x="21333" y="9761"/>
                    <a:pt x="21563" y="9458"/>
                    <a:pt x="21513" y="9135"/>
                  </a:cubicBezTo>
                  <a:cubicBezTo>
                    <a:pt x="21461" y="8807"/>
                    <a:pt x="21154" y="8585"/>
                    <a:pt x="20825" y="8640"/>
                  </a:cubicBezTo>
                  <a:close/>
                  <a:moveTo>
                    <a:pt x="664" y="8909"/>
                  </a:moveTo>
                  <a:cubicBezTo>
                    <a:pt x="338" y="8876"/>
                    <a:pt x="38" y="9113"/>
                    <a:pt x="3" y="9440"/>
                  </a:cubicBezTo>
                  <a:cubicBezTo>
                    <a:pt x="-33" y="9769"/>
                    <a:pt x="213" y="10069"/>
                    <a:pt x="542" y="10101"/>
                  </a:cubicBezTo>
                  <a:cubicBezTo>
                    <a:pt x="869" y="10138"/>
                    <a:pt x="1160" y="9899"/>
                    <a:pt x="1195" y="9570"/>
                  </a:cubicBezTo>
                  <a:cubicBezTo>
                    <a:pt x="1230" y="9242"/>
                    <a:pt x="992" y="8944"/>
                    <a:pt x="664" y="8909"/>
                  </a:cubicBezTo>
                  <a:close/>
                  <a:moveTo>
                    <a:pt x="20982" y="11144"/>
                  </a:moveTo>
                  <a:cubicBezTo>
                    <a:pt x="20655" y="11104"/>
                    <a:pt x="20360" y="11336"/>
                    <a:pt x="20321" y="11666"/>
                  </a:cubicBezTo>
                  <a:cubicBezTo>
                    <a:pt x="20290" y="11992"/>
                    <a:pt x="20528" y="12290"/>
                    <a:pt x="20860" y="12327"/>
                  </a:cubicBezTo>
                  <a:cubicBezTo>
                    <a:pt x="21188" y="12361"/>
                    <a:pt x="21477" y="12121"/>
                    <a:pt x="21513" y="11797"/>
                  </a:cubicBezTo>
                  <a:cubicBezTo>
                    <a:pt x="21549" y="11466"/>
                    <a:pt x="21313" y="11176"/>
                    <a:pt x="20982" y="11144"/>
                  </a:cubicBezTo>
                  <a:close/>
                  <a:moveTo>
                    <a:pt x="508" y="11701"/>
                  </a:moveTo>
                  <a:cubicBezTo>
                    <a:pt x="182" y="11754"/>
                    <a:pt x="-37" y="12055"/>
                    <a:pt x="12" y="12379"/>
                  </a:cubicBezTo>
                  <a:cubicBezTo>
                    <a:pt x="65" y="12707"/>
                    <a:pt x="370" y="12937"/>
                    <a:pt x="699" y="12884"/>
                  </a:cubicBezTo>
                  <a:cubicBezTo>
                    <a:pt x="1023" y="12834"/>
                    <a:pt x="1244" y="12523"/>
                    <a:pt x="1195" y="12197"/>
                  </a:cubicBezTo>
                  <a:cubicBezTo>
                    <a:pt x="1142" y="11871"/>
                    <a:pt x="831" y="11651"/>
                    <a:pt x="508" y="11701"/>
                  </a:cubicBezTo>
                  <a:close/>
                  <a:moveTo>
                    <a:pt x="20573" y="13962"/>
                  </a:moveTo>
                  <a:cubicBezTo>
                    <a:pt x="20268" y="13839"/>
                    <a:pt x="19921" y="13992"/>
                    <a:pt x="19799" y="14302"/>
                  </a:cubicBezTo>
                  <a:cubicBezTo>
                    <a:pt x="19683" y="14607"/>
                    <a:pt x="19836" y="14954"/>
                    <a:pt x="20147" y="15076"/>
                  </a:cubicBezTo>
                  <a:cubicBezTo>
                    <a:pt x="20456" y="15193"/>
                    <a:pt x="20805" y="15040"/>
                    <a:pt x="20921" y="14736"/>
                  </a:cubicBezTo>
                  <a:cubicBezTo>
                    <a:pt x="21043" y="14427"/>
                    <a:pt x="20885" y="14079"/>
                    <a:pt x="20573" y="13962"/>
                  </a:cubicBezTo>
                  <a:close/>
                  <a:moveTo>
                    <a:pt x="1656" y="14241"/>
                  </a:moveTo>
                  <a:cubicBezTo>
                    <a:pt x="1513" y="14186"/>
                    <a:pt x="1346" y="14183"/>
                    <a:pt x="1195" y="14249"/>
                  </a:cubicBezTo>
                  <a:cubicBezTo>
                    <a:pt x="893" y="14383"/>
                    <a:pt x="758" y="14741"/>
                    <a:pt x="890" y="15041"/>
                  </a:cubicBezTo>
                  <a:cubicBezTo>
                    <a:pt x="1025" y="15343"/>
                    <a:pt x="1379" y="15474"/>
                    <a:pt x="1682" y="15336"/>
                  </a:cubicBezTo>
                  <a:cubicBezTo>
                    <a:pt x="1984" y="15205"/>
                    <a:pt x="2119" y="14856"/>
                    <a:pt x="1986" y="14554"/>
                  </a:cubicBezTo>
                  <a:cubicBezTo>
                    <a:pt x="1919" y="14403"/>
                    <a:pt x="1799" y="14296"/>
                    <a:pt x="1656" y="14241"/>
                  </a:cubicBezTo>
                  <a:close/>
                  <a:moveTo>
                    <a:pt x="18877" y="16154"/>
                  </a:moveTo>
                  <a:cubicBezTo>
                    <a:pt x="18726" y="16178"/>
                    <a:pt x="18584" y="16255"/>
                    <a:pt x="18486" y="16389"/>
                  </a:cubicBezTo>
                  <a:cubicBezTo>
                    <a:pt x="18296" y="16653"/>
                    <a:pt x="18349" y="17027"/>
                    <a:pt x="18616" y="17224"/>
                  </a:cubicBezTo>
                  <a:cubicBezTo>
                    <a:pt x="18885" y="17417"/>
                    <a:pt x="19259" y="17357"/>
                    <a:pt x="19451" y="17093"/>
                  </a:cubicBezTo>
                  <a:cubicBezTo>
                    <a:pt x="19646" y="16826"/>
                    <a:pt x="19591" y="16451"/>
                    <a:pt x="19321" y="16258"/>
                  </a:cubicBezTo>
                  <a:cubicBezTo>
                    <a:pt x="19190" y="16159"/>
                    <a:pt x="19029" y="16130"/>
                    <a:pt x="18877" y="16154"/>
                  </a:cubicBezTo>
                  <a:close/>
                  <a:moveTo>
                    <a:pt x="2891" y="16702"/>
                  </a:moveTo>
                  <a:cubicBezTo>
                    <a:pt x="2739" y="16686"/>
                    <a:pt x="2576" y="16729"/>
                    <a:pt x="2447" y="16832"/>
                  </a:cubicBezTo>
                  <a:cubicBezTo>
                    <a:pt x="2192" y="17041"/>
                    <a:pt x="2155" y="17422"/>
                    <a:pt x="2360" y="17676"/>
                  </a:cubicBezTo>
                  <a:cubicBezTo>
                    <a:pt x="2569" y="17934"/>
                    <a:pt x="2946" y="17974"/>
                    <a:pt x="3204" y="17763"/>
                  </a:cubicBezTo>
                  <a:cubicBezTo>
                    <a:pt x="3461" y="17558"/>
                    <a:pt x="3499" y="17178"/>
                    <a:pt x="3291" y="16919"/>
                  </a:cubicBezTo>
                  <a:cubicBezTo>
                    <a:pt x="3188" y="16792"/>
                    <a:pt x="3043" y="16718"/>
                    <a:pt x="2891" y="16702"/>
                  </a:cubicBezTo>
                  <a:close/>
                  <a:moveTo>
                    <a:pt x="17085" y="18093"/>
                  </a:moveTo>
                  <a:cubicBezTo>
                    <a:pt x="16933" y="18077"/>
                    <a:pt x="16771" y="18120"/>
                    <a:pt x="16642" y="18224"/>
                  </a:cubicBezTo>
                  <a:cubicBezTo>
                    <a:pt x="16387" y="18430"/>
                    <a:pt x="16347" y="18808"/>
                    <a:pt x="16555" y="19068"/>
                  </a:cubicBezTo>
                  <a:cubicBezTo>
                    <a:pt x="16764" y="19323"/>
                    <a:pt x="17145" y="19359"/>
                    <a:pt x="17399" y="19154"/>
                  </a:cubicBezTo>
                  <a:cubicBezTo>
                    <a:pt x="17657" y="18946"/>
                    <a:pt x="17697" y="18576"/>
                    <a:pt x="17486" y="18320"/>
                  </a:cubicBezTo>
                  <a:cubicBezTo>
                    <a:pt x="17384" y="18190"/>
                    <a:pt x="17238" y="18109"/>
                    <a:pt x="17085" y="18093"/>
                  </a:cubicBezTo>
                  <a:close/>
                  <a:moveTo>
                    <a:pt x="4683" y="18380"/>
                  </a:moveTo>
                  <a:cubicBezTo>
                    <a:pt x="4531" y="18404"/>
                    <a:pt x="4389" y="18482"/>
                    <a:pt x="4291" y="18615"/>
                  </a:cubicBezTo>
                  <a:cubicBezTo>
                    <a:pt x="4098" y="18882"/>
                    <a:pt x="4159" y="19257"/>
                    <a:pt x="4422" y="19450"/>
                  </a:cubicBezTo>
                  <a:cubicBezTo>
                    <a:pt x="4689" y="19644"/>
                    <a:pt x="5064" y="19589"/>
                    <a:pt x="5257" y="19320"/>
                  </a:cubicBezTo>
                  <a:cubicBezTo>
                    <a:pt x="5454" y="19055"/>
                    <a:pt x="5392" y="18681"/>
                    <a:pt x="5126" y="18485"/>
                  </a:cubicBezTo>
                  <a:cubicBezTo>
                    <a:pt x="4994" y="18389"/>
                    <a:pt x="4834" y="18357"/>
                    <a:pt x="4683" y="18380"/>
                  </a:cubicBezTo>
                  <a:close/>
                  <a:moveTo>
                    <a:pt x="15007" y="19528"/>
                  </a:moveTo>
                  <a:cubicBezTo>
                    <a:pt x="14864" y="19474"/>
                    <a:pt x="14706" y="19472"/>
                    <a:pt x="14554" y="19537"/>
                  </a:cubicBezTo>
                  <a:cubicBezTo>
                    <a:pt x="14254" y="19671"/>
                    <a:pt x="14117" y="20024"/>
                    <a:pt x="14250" y="20329"/>
                  </a:cubicBezTo>
                  <a:cubicBezTo>
                    <a:pt x="14386" y="20629"/>
                    <a:pt x="14735" y="20766"/>
                    <a:pt x="15033" y="20633"/>
                  </a:cubicBezTo>
                  <a:cubicBezTo>
                    <a:pt x="15338" y="20499"/>
                    <a:pt x="15476" y="20146"/>
                    <a:pt x="15337" y="19842"/>
                  </a:cubicBezTo>
                  <a:cubicBezTo>
                    <a:pt x="15273" y="19690"/>
                    <a:pt x="15150" y="19583"/>
                    <a:pt x="15007" y="19528"/>
                  </a:cubicBezTo>
                  <a:close/>
                  <a:moveTo>
                    <a:pt x="7214" y="19798"/>
                  </a:moveTo>
                  <a:cubicBezTo>
                    <a:pt x="6909" y="19682"/>
                    <a:pt x="6561" y="19838"/>
                    <a:pt x="6439" y="20146"/>
                  </a:cubicBezTo>
                  <a:cubicBezTo>
                    <a:pt x="6323" y="20453"/>
                    <a:pt x="6483" y="20801"/>
                    <a:pt x="6787" y="20920"/>
                  </a:cubicBezTo>
                  <a:cubicBezTo>
                    <a:pt x="7099" y="21039"/>
                    <a:pt x="7444" y="20883"/>
                    <a:pt x="7561" y="20572"/>
                  </a:cubicBezTo>
                  <a:cubicBezTo>
                    <a:pt x="7684" y="20265"/>
                    <a:pt x="7522" y="19920"/>
                    <a:pt x="7214" y="19798"/>
                  </a:cubicBezTo>
                  <a:close/>
                  <a:moveTo>
                    <a:pt x="9571" y="20320"/>
                  </a:moveTo>
                  <a:cubicBezTo>
                    <a:pt x="9245" y="20286"/>
                    <a:pt x="8948" y="20530"/>
                    <a:pt x="8910" y="20859"/>
                  </a:cubicBezTo>
                  <a:cubicBezTo>
                    <a:pt x="8877" y="21188"/>
                    <a:pt x="9116" y="21475"/>
                    <a:pt x="9440" y="21511"/>
                  </a:cubicBezTo>
                  <a:cubicBezTo>
                    <a:pt x="9770" y="21546"/>
                    <a:pt x="10069" y="21312"/>
                    <a:pt x="10101" y="20981"/>
                  </a:cubicBezTo>
                  <a:cubicBezTo>
                    <a:pt x="10140" y="20655"/>
                    <a:pt x="9901" y="20358"/>
                    <a:pt x="9571" y="20320"/>
                  </a:cubicBezTo>
                  <a:close/>
                  <a:moveTo>
                    <a:pt x="12197" y="20329"/>
                  </a:moveTo>
                  <a:cubicBezTo>
                    <a:pt x="11873" y="20381"/>
                    <a:pt x="11650" y="20679"/>
                    <a:pt x="11702" y="21007"/>
                  </a:cubicBezTo>
                  <a:cubicBezTo>
                    <a:pt x="11754" y="21333"/>
                    <a:pt x="12058" y="21562"/>
                    <a:pt x="12380" y="21511"/>
                  </a:cubicBezTo>
                  <a:cubicBezTo>
                    <a:pt x="12708" y="21460"/>
                    <a:pt x="12929" y="21152"/>
                    <a:pt x="12876" y="20824"/>
                  </a:cubicBezTo>
                  <a:cubicBezTo>
                    <a:pt x="12829" y="20498"/>
                    <a:pt x="12525" y="20280"/>
                    <a:pt x="12197" y="2032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5" name="Shape 19">
              <a:extLst>
                <a:ext uri="{FF2B5EF4-FFF2-40B4-BE49-F238E27FC236}">
                  <a16:creationId xmlns:a16="http://schemas.microsoft.com/office/drawing/2014/main" id="{811BEC0F-ABFC-4522-8205-6D02B4AD9905}"/>
                </a:ext>
              </a:extLst>
            </p:cNvPr>
            <p:cNvSpPr/>
            <p:nvPr/>
          </p:nvSpPr>
          <p:spPr>
            <a:xfrm>
              <a:off x="2933940" y="1105789"/>
              <a:ext cx="1307067" cy="1921589"/>
            </a:xfrm>
            <a:custGeom>
              <a:avLst/>
              <a:gdLst/>
              <a:ahLst/>
              <a:cxnLst>
                <a:cxn ang="0">
                  <a:pos x="wd2" y="hd2"/>
                </a:cxn>
                <a:cxn ang="5400000">
                  <a:pos x="wd2" y="hd2"/>
                </a:cxn>
                <a:cxn ang="10800000">
                  <a:pos x="wd2" y="hd2"/>
                </a:cxn>
                <a:cxn ang="16200000">
                  <a:pos x="wd2" y="hd2"/>
                </a:cxn>
              </a:cxnLst>
              <a:rect l="0" t="0" r="r" b="b"/>
              <a:pathLst>
                <a:path w="21599" h="21234" extrusionOk="0">
                  <a:moveTo>
                    <a:pt x="15140" y="15726"/>
                  </a:moveTo>
                  <a:cubicBezTo>
                    <a:pt x="14072" y="15204"/>
                    <a:pt x="13771" y="13272"/>
                    <a:pt x="13760" y="13197"/>
                  </a:cubicBezTo>
                  <a:cubicBezTo>
                    <a:pt x="13923" y="13051"/>
                    <a:pt x="14087" y="12904"/>
                    <a:pt x="14250" y="12755"/>
                  </a:cubicBezTo>
                  <a:cubicBezTo>
                    <a:pt x="17777" y="9527"/>
                    <a:pt x="20209" y="6297"/>
                    <a:pt x="21158" y="3855"/>
                  </a:cubicBezTo>
                  <a:lnTo>
                    <a:pt x="21159" y="3856"/>
                  </a:lnTo>
                  <a:cubicBezTo>
                    <a:pt x="21181" y="3798"/>
                    <a:pt x="21199" y="3743"/>
                    <a:pt x="21221" y="3686"/>
                  </a:cubicBezTo>
                  <a:cubicBezTo>
                    <a:pt x="21259" y="3582"/>
                    <a:pt x="21294" y="3479"/>
                    <a:pt x="21327" y="3377"/>
                  </a:cubicBezTo>
                  <a:cubicBezTo>
                    <a:pt x="21350" y="3307"/>
                    <a:pt x="21373" y="3236"/>
                    <a:pt x="21393" y="3167"/>
                  </a:cubicBezTo>
                  <a:cubicBezTo>
                    <a:pt x="21409" y="3111"/>
                    <a:pt x="21421" y="3057"/>
                    <a:pt x="21436" y="3003"/>
                  </a:cubicBezTo>
                  <a:cubicBezTo>
                    <a:pt x="21452" y="2941"/>
                    <a:pt x="21468" y="2880"/>
                    <a:pt x="21482" y="2820"/>
                  </a:cubicBezTo>
                  <a:cubicBezTo>
                    <a:pt x="21494" y="2766"/>
                    <a:pt x="21504" y="2714"/>
                    <a:pt x="21514" y="2662"/>
                  </a:cubicBezTo>
                  <a:cubicBezTo>
                    <a:pt x="21526" y="2603"/>
                    <a:pt x="21537" y="2544"/>
                    <a:pt x="21546" y="2487"/>
                  </a:cubicBezTo>
                  <a:cubicBezTo>
                    <a:pt x="21554" y="2436"/>
                    <a:pt x="21561" y="2387"/>
                    <a:pt x="21568" y="2337"/>
                  </a:cubicBezTo>
                  <a:cubicBezTo>
                    <a:pt x="21574" y="2279"/>
                    <a:pt x="21581" y="2223"/>
                    <a:pt x="21585" y="2167"/>
                  </a:cubicBezTo>
                  <a:cubicBezTo>
                    <a:pt x="21590" y="2121"/>
                    <a:pt x="21594" y="2074"/>
                    <a:pt x="21595" y="2028"/>
                  </a:cubicBezTo>
                  <a:cubicBezTo>
                    <a:pt x="21598" y="1971"/>
                    <a:pt x="21599" y="1914"/>
                    <a:pt x="21599" y="1858"/>
                  </a:cubicBezTo>
                  <a:cubicBezTo>
                    <a:pt x="21599" y="1817"/>
                    <a:pt x="21600" y="1776"/>
                    <a:pt x="21598" y="1736"/>
                  </a:cubicBezTo>
                  <a:cubicBezTo>
                    <a:pt x="21596" y="1672"/>
                    <a:pt x="21591" y="1611"/>
                    <a:pt x="21584" y="1549"/>
                  </a:cubicBezTo>
                  <a:cubicBezTo>
                    <a:pt x="21581" y="1520"/>
                    <a:pt x="21580" y="1489"/>
                    <a:pt x="21576" y="1460"/>
                  </a:cubicBezTo>
                  <a:cubicBezTo>
                    <a:pt x="21564" y="1372"/>
                    <a:pt x="21548" y="1287"/>
                    <a:pt x="21528" y="1205"/>
                  </a:cubicBezTo>
                  <a:cubicBezTo>
                    <a:pt x="21522" y="1183"/>
                    <a:pt x="21514" y="1163"/>
                    <a:pt x="21508" y="1141"/>
                  </a:cubicBezTo>
                  <a:cubicBezTo>
                    <a:pt x="21491" y="1080"/>
                    <a:pt x="21473" y="1021"/>
                    <a:pt x="21451" y="963"/>
                  </a:cubicBezTo>
                  <a:cubicBezTo>
                    <a:pt x="21440" y="935"/>
                    <a:pt x="21427" y="909"/>
                    <a:pt x="21415" y="882"/>
                  </a:cubicBezTo>
                  <a:cubicBezTo>
                    <a:pt x="21394" y="833"/>
                    <a:pt x="21372" y="786"/>
                    <a:pt x="21347" y="740"/>
                  </a:cubicBezTo>
                  <a:cubicBezTo>
                    <a:pt x="21331" y="713"/>
                    <a:pt x="21315" y="686"/>
                    <a:pt x="21298" y="660"/>
                  </a:cubicBezTo>
                  <a:cubicBezTo>
                    <a:pt x="21272" y="617"/>
                    <a:pt x="21244" y="576"/>
                    <a:pt x="21214" y="536"/>
                  </a:cubicBezTo>
                  <a:cubicBezTo>
                    <a:pt x="21196" y="511"/>
                    <a:pt x="21176" y="486"/>
                    <a:pt x="21156" y="462"/>
                  </a:cubicBezTo>
                  <a:cubicBezTo>
                    <a:pt x="21123" y="423"/>
                    <a:pt x="21088" y="386"/>
                    <a:pt x="21051" y="349"/>
                  </a:cubicBezTo>
                  <a:cubicBezTo>
                    <a:pt x="21030" y="328"/>
                    <a:pt x="21009" y="307"/>
                    <a:pt x="20987" y="287"/>
                  </a:cubicBezTo>
                  <a:cubicBezTo>
                    <a:pt x="20944" y="248"/>
                    <a:pt x="20898" y="213"/>
                    <a:pt x="20850" y="178"/>
                  </a:cubicBezTo>
                  <a:cubicBezTo>
                    <a:pt x="20830" y="163"/>
                    <a:pt x="20811" y="147"/>
                    <a:pt x="20790" y="133"/>
                  </a:cubicBezTo>
                  <a:cubicBezTo>
                    <a:pt x="20719" y="85"/>
                    <a:pt x="20645" y="40"/>
                    <a:pt x="20564" y="0"/>
                  </a:cubicBezTo>
                  <a:lnTo>
                    <a:pt x="20564" y="0"/>
                  </a:lnTo>
                  <a:lnTo>
                    <a:pt x="17786" y="2543"/>
                  </a:lnTo>
                  <a:lnTo>
                    <a:pt x="16131" y="4057"/>
                  </a:lnTo>
                  <a:lnTo>
                    <a:pt x="15991" y="4185"/>
                  </a:lnTo>
                  <a:lnTo>
                    <a:pt x="15678" y="4472"/>
                  </a:lnTo>
                  <a:lnTo>
                    <a:pt x="12579" y="7308"/>
                  </a:lnTo>
                  <a:lnTo>
                    <a:pt x="12125" y="7723"/>
                  </a:lnTo>
                  <a:lnTo>
                    <a:pt x="11985" y="7851"/>
                  </a:lnTo>
                  <a:lnTo>
                    <a:pt x="9088" y="10502"/>
                  </a:lnTo>
                  <a:lnTo>
                    <a:pt x="2200" y="16806"/>
                  </a:lnTo>
                  <a:lnTo>
                    <a:pt x="2130" y="16870"/>
                  </a:lnTo>
                  <a:lnTo>
                    <a:pt x="1562" y="17390"/>
                  </a:lnTo>
                  <a:lnTo>
                    <a:pt x="0" y="18819"/>
                  </a:lnTo>
                  <a:cubicBezTo>
                    <a:pt x="252" y="18897"/>
                    <a:pt x="1047" y="18445"/>
                    <a:pt x="2112" y="17659"/>
                  </a:cubicBezTo>
                  <a:lnTo>
                    <a:pt x="4779" y="18962"/>
                  </a:lnTo>
                  <a:lnTo>
                    <a:pt x="5347" y="18442"/>
                  </a:lnTo>
                  <a:lnTo>
                    <a:pt x="5970" y="18746"/>
                  </a:lnTo>
                  <a:cubicBezTo>
                    <a:pt x="6133" y="18659"/>
                    <a:pt x="6295" y="18569"/>
                    <a:pt x="6458" y="18476"/>
                  </a:cubicBezTo>
                  <a:cubicBezTo>
                    <a:pt x="8087" y="19623"/>
                    <a:pt x="5732" y="21214"/>
                    <a:pt x="5732" y="21214"/>
                  </a:cubicBezTo>
                  <a:cubicBezTo>
                    <a:pt x="11473" y="21600"/>
                    <a:pt x="16228" y="16257"/>
                    <a:pt x="15140" y="15726"/>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6" name="Shape 20">
              <a:extLst>
                <a:ext uri="{FF2B5EF4-FFF2-40B4-BE49-F238E27FC236}">
                  <a16:creationId xmlns:a16="http://schemas.microsoft.com/office/drawing/2014/main" id="{4502C2A3-F9DB-45F6-B1AC-852A74CBCDB5}"/>
                </a:ext>
              </a:extLst>
            </p:cNvPr>
            <p:cNvSpPr/>
            <p:nvPr/>
          </p:nvSpPr>
          <p:spPr>
            <a:xfrm>
              <a:off x="2323298" y="3351373"/>
              <a:ext cx="421944" cy="112399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3462" y="21458"/>
                  </a:lnTo>
                  <a:cubicBezTo>
                    <a:pt x="3462" y="21458"/>
                    <a:pt x="21600" y="0"/>
                    <a:pt x="21600" y="0"/>
                  </a:cubicBezTo>
                  <a:close/>
                </a:path>
              </a:pathLst>
            </a:custGeom>
            <a:solidFill>
              <a:srgbClr val="000000">
                <a:alpha val="8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7" name="Shape 21">
              <a:extLst>
                <a:ext uri="{FF2B5EF4-FFF2-40B4-BE49-F238E27FC236}">
                  <a16:creationId xmlns:a16="http://schemas.microsoft.com/office/drawing/2014/main" id="{A658951B-0A78-4322-B894-6BD3349E57A3}"/>
                </a:ext>
              </a:extLst>
            </p:cNvPr>
            <p:cNvSpPr/>
            <p:nvPr/>
          </p:nvSpPr>
          <p:spPr>
            <a:xfrm>
              <a:off x="1658487" y="3390769"/>
              <a:ext cx="868650" cy="94622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469" y="21600"/>
                  </a:lnTo>
                  <a:lnTo>
                    <a:pt x="0" y="21425"/>
                  </a:lnTo>
                  <a:cubicBezTo>
                    <a:pt x="0" y="21425"/>
                    <a:pt x="21600" y="0"/>
                    <a:pt x="21600" y="0"/>
                  </a:cubicBezTo>
                  <a:close/>
                </a:path>
              </a:pathLst>
            </a:custGeom>
            <a:solidFill>
              <a:srgbClr val="00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48" name="Shape 22">
              <a:extLst>
                <a:ext uri="{FF2B5EF4-FFF2-40B4-BE49-F238E27FC236}">
                  <a16:creationId xmlns:a16="http://schemas.microsoft.com/office/drawing/2014/main" id="{E546116E-58BC-4B5E-9F97-994220FB3F67}"/>
                </a:ext>
              </a:extLst>
            </p:cNvPr>
            <p:cNvSpPr/>
            <p:nvPr/>
          </p:nvSpPr>
          <p:spPr>
            <a:xfrm>
              <a:off x="1678185" y="3238109"/>
              <a:ext cx="729776" cy="28217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841" y="16183"/>
                  </a:lnTo>
                  <a:cubicBezTo>
                    <a:pt x="841" y="16183"/>
                    <a:pt x="21600" y="0"/>
                    <a:pt x="21600" y="0"/>
                  </a:cubicBezTo>
                  <a:close/>
                </a:path>
              </a:pathLst>
            </a:custGeom>
            <a:solidFill>
              <a:srgbClr val="000000">
                <a:alpha val="8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149" name="Group 148">
            <a:extLst>
              <a:ext uri="{FF2B5EF4-FFF2-40B4-BE49-F238E27FC236}">
                <a16:creationId xmlns:a16="http://schemas.microsoft.com/office/drawing/2014/main" id="{AB04B79F-A879-4E8E-8D30-41268DABA4C6}"/>
              </a:ext>
            </a:extLst>
          </p:cNvPr>
          <p:cNvGrpSpPr/>
          <p:nvPr/>
        </p:nvGrpSpPr>
        <p:grpSpPr>
          <a:xfrm>
            <a:off x="9660897" y="4918948"/>
            <a:ext cx="696249" cy="672743"/>
            <a:chOff x="1517906" y="1984833"/>
            <a:chExt cx="1180567" cy="1140710"/>
          </a:xfrm>
        </p:grpSpPr>
        <p:grpSp>
          <p:nvGrpSpPr>
            <p:cNvPr id="150" name="Group 149">
              <a:extLst>
                <a:ext uri="{FF2B5EF4-FFF2-40B4-BE49-F238E27FC236}">
                  <a16:creationId xmlns:a16="http://schemas.microsoft.com/office/drawing/2014/main" id="{A6E6A87C-53C3-48CE-8607-4ED4AEFBEAB5}"/>
                </a:ext>
              </a:extLst>
            </p:cNvPr>
            <p:cNvGrpSpPr/>
            <p:nvPr/>
          </p:nvGrpSpPr>
          <p:grpSpPr>
            <a:xfrm>
              <a:off x="1799052" y="2528083"/>
              <a:ext cx="899421" cy="597460"/>
              <a:chOff x="6919266" y="2220698"/>
              <a:chExt cx="3741177" cy="2485162"/>
            </a:xfrm>
          </p:grpSpPr>
          <p:grpSp>
            <p:nvGrpSpPr>
              <p:cNvPr id="156" name="Group 155">
                <a:extLst>
                  <a:ext uri="{FF2B5EF4-FFF2-40B4-BE49-F238E27FC236}">
                    <a16:creationId xmlns:a16="http://schemas.microsoft.com/office/drawing/2014/main" id="{2A048845-50A6-483B-8EC2-3EBBE6A9A5F9}"/>
                  </a:ext>
                </a:extLst>
              </p:cNvPr>
              <p:cNvGrpSpPr/>
              <p:nvPr/>
            </p:nvGrpSpPr>
            <p:grpSpPr>
              <a:xfrm>
                <a:off x="6919266" y="3086797"/>
                <a:ext cx="3124130" cy="1619063"/>
                <a:chOff x="6913980" y="3201803"/>
                <a:chExt cx="3124130" cy="1619063"/>
              </a:xfrm>
            </p:grpSpPr>
            <p:sp>
              <p:nvSpPr>
                <p:cNvPr id="167" name="Shape 12">
                  <a:extLst>
                    <a:ext uri="{FF2B5EF4-FFF2-40B4-BE49-F238E27FC236}">
                      <a16:creationId xmlns:a16="http://schemas.microsoft.com/office/drawing/2014/main" id="{84939E4C-C33F-4B11-B228-59E440AC35F0}"/>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8" name="Shape 13">
                  <a:extLst>
                    <a:ext uri="{FF2B5EF4-FFF2-40B4-BE49-F238E27FC236}">
                      <a16:creationId xmlns:a16="http://schemas.microsoft.com/office/drawing/2014/main" id="{8CD10906-68C1-45BE-B168-95F3A3B7C62A}"/>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9" name="Shape 14">
                  <a:extLst>
                    <a:ext uri="{FF2B5EF4-FFF2-40B4-BE49-F238E27FC236}">
                      <a16:creationId xmlns:a16="http://schemas.microsoft.com/office/drawing/2014/main" id="{C4F4756B-E4CC-4E45-B830-0C2D338586D2}"/>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0" name="Shape 15">
                  <a:extLst>
                    <a:ext uri="{FF2B5EF4-FFF2-40B4-BE49-F238E27FC236}">
                      <a16:creationId xmlns:a16="http://schemas.microsoft.com/office/drawing/2014/main" id="{EDEBFEFA-A61F-44EF-AC67-BD0FFA4F869B}"/>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157" name="Group 156">
                <a:extLst>
                  <a:ext uri="{FF2B5EF4-FFF2-40B4-BE49-F238E27FC236}">
                    <a16:creationId xmlns:a16="http://schemas.microsoft.com/office/drawing/2014/main" id="{45A451F8-3E93-4FE5-B385-D4B131686959}"/>
                  </a:ext>
                </a:extLst>
              </p:cNvPr>
              <p:cNvGrpSpPr/>
              <p:nvPr/>
            </p:nvGrpSpPr>
            <p:grpSpPr>
              <a:xfrm>
                <a:off x="7506329" y="2825776"/>
                <a:ext cx="3129148" cy="1619057"/>
                <a:chOff x="4482815" y="5446950"/>
                <a:chExt cx="3129148" cy="1619057"/>
              </a:xfrm>
            </p:grpSpPr>
            <p:sp>
              <p:nvSpPr>
                <p:cNvPr id="163" name="Shape 8">
                  <a:extLst>
                    <a:ext uri="{FF2B5EF4-FFF2-40B4-BE49-F238E27FC236}">
                      <a16:creationId xmlns:a16="http://schemas.microsoft.com/office/drawing/2014/main" id="{F3627F4A-ADA6-4335-B84F-BFE0F80707B5}"/>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4" name="Shape 9">
                  <a:extLst>
                    <a:ext uri="{FF2B5EF4-FFF2-40B4-BE49-F238E27FC236}">
                      <a16:creationId xmlns:a16="http://schemas.microsoft.com/office/drawing/2014/main" id="{AFEBA2E9-255C-41B1-BAC7-354556BC8C1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5" name="Shape 10">
                  <a:extLst>
                    <a:ext uri="{FF2B5EF4-FFF2-40B4-BE49-F238E27FC236}">
                      <a16:creationId xmlns:a16="http://schemas.microsoft.com/office/drawing/2014/main" id="{62014BB6-0DB1-473A-B295-DDFB45BA5BF9}"/>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6" name="Shape 11">
                  <a:extLst>
                    <a:ext uri="{FF2B5EF4-FFF2-40B4-BE49-F238E27FC236}">
                      <a16:creationId xmlns:a16="http://schemas.microsoft.com/office/drawing/2014/main" id="{67D970B9-9F15-460A-97FE-D09677BCD164}"/>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nvGrpSpPr>
              <p:cNvPr id="158" name="Group 157">
                <a:extLst>
                  <a:ext uri="{FF2B5EF4-FFF2-40B4-BE49-F238E27FC236}">
                    <a16:creationId xmlns:a16="http://schemas.microsoft.com/office/drawing/2014/main" id="{65862BC2-91BC-44AF-94AD-B13C674F6591}"/>
                  </a:ext>
                </a:extLst>
              </p:cNvPr>
              <p:cNvGrpSpPr/>
              <p:nvPr/>
            </p:nvGrpSpPr>
            <p:grpSpPr>
              <a:xfrm>
                <a:off x="7531301" y="2220698"/>
                <a:ext cx="3129142" cy="1636349"/>
                <a:chOff x="7107934" y="786594"/>
                <a:chExt cx="3129142" cy="1636349"/>
              </a:xfrm>
            </p:grpSpPr>
            <p:sp>
              <p:nvSpPr>
                <p:cNvPr id="159" name="Shape 16">
                  <a:extLst>
                    <a:ext uri="{FF2B5EF4-FFF2-40B4-BE49-F238E27FC236}">
                      <a16:creationId xmlns:a16="http://schemas.microsoft.com/office/drawing/2014/main" id="{47A9BAFE-B702-49A4-AABE-3E150C8D9E6D}"/>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0" name="Shape 17">
                  <a:extLst>
                    <a:ext uri="{FF2B5EF4-FFF2-40B4-BE49-F238E27FC236}">
                      <a16:creationId xmlns:a16="http://schemas.microsoft.com/office/drawing/2014/main" id="{BE242DA1-A942-47EE-9590-421C0CD021F3}"/>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1" name="Shape 18">
                  <a:extLst>
                    <a:ext uri="{FF2B5EF4-FFF2-40B4-BE49-F238E27FC236}">
                      <a16:creationId xmlns:a16="http://schemas.microsoft.com/office/drawing/2014/main" id="{68218ABD-D467-46D7-A952-AB9F7E2B7BB8}"/>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62" name="Shape 19">
                  <a:extLst>
                    <a:ext uri="{FF2B5EF4-FFF2-40B4-BE49-F238E27FC236}">
                      <a16:creationId xmlns:a16="http://schemas.microsoft.com/office/drawing/2014/main" id="{8A872EA7-15AB-4F1B-91FB-E686A9DE8FE3}"/>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151" name="Group 150">
              <a:extLst>
                <a:ext uri="{FF2B5EF4-FFF2-40B4-BE49-F238E27FC236}">
                  <a16:creationId xmlns:a16="http://schemas.microsoft.com/office/drawing/2014/main" id="{356EC32A-3EE9-4D97-B072-3E14F07F34B8}"/>
                </a:ext>
              </a:extLst>
            </p:cNvPr>
            <p:cNvGrpSpPr/>
            <p:nvPr/>
          </p:nvGrpSpPr>
          <p:grpSpPr>
            <a:xfrm>
              <a:off x="1517906" y="1984833"/>
              <a:ext cx="879236" cy="1056435"/>
              <a:chOff x="3612396" y="467356"/>
              <a:chExt cx="3657220" cy="4394288"/>
            </a:xfrm>
          </p:grpSpPr>
          <p:sp>
            <p:nvSpPr>
              <p:cNvPr id="152" name="Shape 20">
                <a:extLst>
                  <a:ext uri="{FF2B5EF4-FFF2-40B4-BE49-F238E27FC236}">
                    <a16:creationId xmlns:a16="http://schemas.microsoft.com/office/drawing/2014/main" id="{1F704D80-92C5-491D-961E-22DDBBBFE967}"/>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3" name="Shape 25">
                <a:extLst>
                  <a:ext uri="{FF2B5EF4-FFF2-40B4-BE49-F238E27FC236}">
                    <a16:creationId xmlns:a16="http://schemas.microsoft.com/office/drawing/2014/main" id="{48F62568-2EEA-4317-A2D2-EC05C297D84B}"/>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4" name="Freeform 19">
                <a:extLst>
                  <a:ext uri="{FF2B5EF4-FFF2-40B4-BE49-F238E27FC236}">
                    <a16:creationId xmlns:a16="http://schemas.microsoft.com/office/drawing/2014/main" id="{0B09F613-8CBB-472F-8965-D905C6380A7F}"/>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55" name="Freeform 20">
                <a:extLst>
                  <a:ext uri="{FF2B5EF4-FFF2-40B4-BE49-F238E27FC236}">
                    <a16:creationId xmlns:a16="http://schemas.microsoft.com/office/drawing/2014/main" id="{2E2C5546-25DA-4161-BFE6-A77EA97427DC}"/>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grpSp>
        <p:nvGrpSpPr>
          <p:cNvPr id="171" name="Group 170">
            <a:extLst>
              <a:ext uri="{FF2B5EF4-FFF2-40B4-BE49-F238E27FC236}">
                <a16:creationId xmlns:a16="http://schemas.microsoft.com/office/drawing/2014/main" id="{0673DA6D-6161-4F39-9B35-AFAF22C9DF70}"/>
              </a:ext>
            </a:extLst>
          </p:cNvPr>
          <p:cNvGrpSpPr/>
          <p:nvPr/>
        </p:nvGrpSpPr>
        <p:grpSpPr>
          <a:xfrm>
            <a:off x="4802540" y="4535504"/>
            <a:ext cx="664184" cy="492956"/>
            <a:chOff x="668578" y="255983"/>
            <a:chExt cx="1687606" cy="1252537"/>
          </a:xfrm>
        </p:grpSpPr>
        <p:sp>
          <p:nvSpPr>
            <p:cNvPr id="172" name="Shape 6">
              <a:extLst>
                <a:ext uri="{FF2B5EF4-FFF2-40B4-BE49-F238E27FC236}">
                  <a16:creationId xmlns:a16="http://schemas.microsoft.com/office/drawing/2014/main" id="{18CACA3B-E918-4A52-91B6-F5A039F9DB58}"/>
                </a:ext>
              </a:extLst>
            </p:cNvPr>
            <p:cNvSpPr/>
            <p:nvPr/>
          </p:nvSpPr>
          <p:spPr>
            <a:xfrm>
              <a:off x="739456" y="407865"/>
              <a:ext cx="995722" cy="6987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010101">
                <a:alpha val="6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3" name="Shape 7">
              <a:extLst>
                <a:ext uri="{FF2B5EF4-FFF2-40B4-BE49-F238E27FC236}">
                  <a16:creationId xmlns:a16="http://schemas.microsoft.com/office/drawing/2014/main" id="{C2816816-3D20-4AD1-A2EF-5A193CE7EDB2}"/>
                </a:ext>
              </a:extLst>
            </p:cNvPr>
            <p:cNvSpPr/>
            <p:nvPr/>
          </p:nvSpPr>
          <p:spPr>
            <a:xfrm>
              <a:off x="668578" y="326861"/>
              <a:ext cx="995722" cy="6987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4" name="Shape 8">
              <a:extLst>
                <a:ext uri="{FF2B5EF4-FFF2-40B4-BE49-F238E27FC236}">
                  <a16:creationId xmlns:a16="http://schemas.microsoft.com/office/drawing/2014/main" id="{A74EA946-8B2B-45F8-B53D-EBEB10A00830}"/>
                </a:ext>
              </a:extLst>
            </p:cNvPr>
            <p:cNvSpPr/>
            <p:nvPr/>
          </p:nvSpPr>
          <p:spPr>
            <a:xfrm>
              <a:off x="823835" y="1025519"/>
              <a:ext cx="215377" cy="46091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7881" y="21600"/>
                  </a:lnTo>
                  <a:lnTo>
                    <a:pt x="21600" y="0"/>
                  </a:lnTo>
                  <a:lnTo>
                    <a:pt x="13714" y="0"/>
                  </a:lnTo>
                  <a:cubicBezTo>
                    <a:pt x="13714" y="0"/>
                    <a:pt x="0" y="21600"/>
                    <a:pt x="0" y="2160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5" name="Shape 9">
              <a:extLst>
                <a:ext uri="{FF2B5EF4-FFF2-40B4-BE49-F238E27FC236}">
                  <a16:creationId xmlns:a16="http://schemas.microsoft.com/office/drawing/2014/main" id="{047A5D78-75BF-4F1A-8E77-8E87EEC8785B}"/>
                </a:ext>
              </a:extLst>
            </p:cNvPr>
            <p:cNvSpPr/>
            <p:nvPr/>
          </p:nvSpPr>
          <p:spPr>
            <a:xfrm>
              <a:off x="1265981" y="1025519"/>
              <a:ext cx="215435" cy="460918"/>
            </a:xfrm>
            <a:custGeom>
              <a:avLst/>
              <a:gdLst/>
              <a:ahLst/>
              <a:cxnLst>
                <a:cxn ang="0">
                  <a:pos x="wd2" y="hd2"/>
                </a:cxn>
                <a:cxn ang="5400000">
                  <a:pos x="wd2" y="hd2"/>
                </a:cxn>
                <a:cxn ang="10800000">
                  <a:pos x="wd2" y="hd2"/>
                </a:cxn>
                <a:cxn ang="16200000">
                  <a:pos x="wd2" y="hd2"/>
                </a:cxn>
              </a:cxnLst>
              <a:rect l="0" t="0" r="r" b="b"/>
              <a:pathLst>
                <a:path w="21600" h="21600" extrusionOk="0">
                  <a:moveTo>
                    <a:pt x="13712" y="21600"/>
                  </a:moveTo>
                  <a:lnTo>
                    <a:pt x="21600" y="21600"/>
                  </a:lnTo>
                  <a:lnTo>
                    <a:pt x="7894" y="0"/>
                  </a:lnTo>
                  <a:lnTo>
                    <a:pt x="0" y="0"/>
                  </a:lnTo>
                  <a:cubicBezTo>
                    <a:pt x="0" y="0"/>
                    <a:pt x="13712" y="21600"/>
                    <a:pt x="13712" y="2160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6" name="Shape 10">
              <a:extLst>
                <a:ext uri="{FF2B5EF4-FFF2-40B4-BE49-F238E27FC236}">
                  <a16:creationId xmlns:a16="http://schemas.microsoft.com/office/drawing/2014/main" id="{BC45CC8B-823E-4DF2-8D71-68E6ECFFC9EE}"/>
                </a:ext>
              </a:extLst>
            </p:cNvPr>
            <p:cNvSpPr/>
            <p:nvPr/>
          </p:nvSpPr>
          <p:spPr>
            <a:xfrm>
              <a:off x="935215" y="1025519"/>
              <a:ext cx="101788" cy="78038"/>
            </a:xfrm>
            <a:custGeom>
              <a:avLst/>
              <a:gdLst/>
              <a:ahLst/>
              <a:cxnLst>
                <a:cxn ang="0">
                  <a:pos x="wd2" y="hd2"/>
                </a:cxn>
                <a:cxn ang="5400000">
                  <a:pos x="wd2" y="hd2"/>
                </a:cxn>
                <a:cxn ang="10800000">
                  <a:pos x="wd2" y="hd2"/>
                </a:cxn>
                <a:cxn ang="16200000">
                  <a:pos x="wd2" y="hd2"/>
                </a:cxn>
              </a:cxnLst>
              <a:rect l="0" t="0" r="r" b="b"/>
              <a:pathLst>
                <a:path w="21600" h="21600" extrusionOk="0">
                  <a:moveTo>
                    <a:pt x="4913" y="0"/>
                  </a:moveTo>
                  <a:lnTo>
                    <a:pt x="0" y="21600"/>
                  </a:lnTo>
                  <a:lnTo>
                    <a:pt x="16685" y="21600"/>
                  </a:lnTo>
                  <a:lnTo>
                    <a:pt x="21600" y="0"/>
                  </a:lnTo>
                  <a:cubicBezTo>
                    <a:pt x="21600" y="0"/>
                    <a:pt x="4913" y="0"/>
                    <a:pt x="4913" y="0"/>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7" name="Shape 11">
              <a:extLst>
                <a:ext uri="{FF2B5EF4-FFF2-40B4-BE49-F238E27FC236}">
                  <a16:creationId xmlns:a16="http://schemas.microsoft.com/office/drawing/2014/main" id="{0C7CEA5F-6445-4F19-9465-101374CC4632}"/>
                </a:ext>
              </a:extLst>
            </p:cNvPr>
            <p:cNvSpPr/>
            <p:nvPr/>
          </p:nvSpPr>
          <p:spPr>
            <a:xfrm>
              <a:off x="1265981" y="1025519"/>
              <a:ext cx="101881" cy="780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09" y="21600"/>
                  </a:lnTo>
                  <a:lnTo>
                    <a:pt x="21600" y="21600"/>
                  </a:lnTo>
                  <a:lnTo>
                    <a:pt x="16693" y="0"/>
                  </a:lnTo>
                  <a:cubicBezTo>
                    <a:pt x="16693" y="0"/>
                    <a:pt x="0" y="0"/>
                    <a:pt x="0" y="0"/>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8" name="Shape 12">
              <a:extLst>
                <a:ext uri="{FF2B5EF4-FFF2-40B4-BE49-F238E27FC236}">
                  <a16:creationId xmlns:a16="http://schemas.microsoft.com/office/drawing/2014/main" id="{9368BC82-7E05-4C7A-AFE0-0FC7057A6ADF}"/>
                </a:ext>
              </a:extLst>
            </p:cNvPr>
            <p:cNvSpPr/>
            <p:nvPr/>
          </p:nvSpPr>
          <p:spPr>
            <a:xfrm>
              <a:off x="756332" y="414615"/>
              <a:ext cx="819976" cy="52603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EFF3F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79" name="Shape 13">
              <a:extLst>
                <a:ext uri="{FF2B5EF4-FFF2-40B4-BE49-F238E27FC236}">
                  <a16:creationId xmlns:a16="http://schemas.microsoft.com/office/drawing/2014/main" id="{D3A569F3-1BE4-44A3-BB88-D7E7573F09EE}"/>
                </a:ext>
              </a:extLst>
            </p:cNvPr>
            <p:cNvSpPr/>
            <p:nvPr/>
          </p:nvSpPr>
          <p:spPr>
            <a:xfrm>
              <a:off x="887963" y="735255"/>
              <a:ext cx="70304" cy="9983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0" name="Shape 14">
              <a:extLst>
                <a:ext uri="{FF2B5EF4-FFF2-40B4-BE49-F238E27FC236}">
                  <a16:creationId xmlns:a16="http://schemas.microsoft.com/office/drawing/2014/main" id="{0348F445-80CF-488C-BB2F-19565EFE3C63}"/>
                </a:ext>
              </a:extLst>
            </p:cNvPr>
            <p:cNvSpPr/>
            <p:nvPr/>
          </p:nvSpPr>
          <p:spPr>
            <a:xfrm>
              <a:off x="1029720" y="640751"/>
              <a:ext cx="70305" cy="1940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A596D2">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1" name="Shape 15">
              <a:extLst>
                <a:ext uri="{FF2B5EF4-FFF2-40B4-BE49-F238E27FC236}">
                  <a16:creationId xmlns:a16="http://schemas.microsoft.com/office/drawing/2014/main" id="{8725E134-BC1F-47EC-AAC8-0C247D0CDA83}"/>
                </a:ext>
              </a:extLst>
            </p:cNvPr>
            <p:cNvSpPr/>
            <p:nvPr/>
          </p:nvSpPr>
          <p:spPr>
            <a:xfrm>
              <a:off x="1174852" y="552997"/>
              <a:ext cx="70305" cy="28402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2" name="Shape 16">
              <a:extLst>
                <a:ext uri="{FF2B5EF4-FFF2-40B4-BE49-F238E27FC236}">
                  <a16:creationId xmlns:a16="http://schemas.microsoft.com/office/drawing/2014/main" id="{DDA5989B-9735-4330-BB7A-D95D8CE14FA0}"/>
                </a:ext>
              </a:extLst>
            </p:cNvPr>
            <p:cNvSpPr/>
            <p:nvPr/>
          </p:nvSpPr>
          <p:spPr>
            <a:xfrm>
              <a:off x="1319983" y="590124"/>
              <a:ext cx="70304" cy="2446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3" name="Shape 17">
              <a:extLst>
                <a:ext uri="{FF2B5EF4-FFF2-40B4-BE49-F238E27FC236}">
                  <a16:creationId xmlns:a16="http://schemas.microsoft.com/office/drawing/2014/main" id="{98F8165E-64E1-4809-8F1D-1E177E503B73}"/>
                </a:ext>
              </a:extLst>
            </p:cNvPr>
            <p:cNvSpPr/>
            <p:nvPr/>
          </p:nvSpPr>
          <p:spPr>
            <a:xfrm>
              <a:off x="1458365" y="772382"/>
              <a:ext cx="6279" cy="1619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2F2A2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4" name="Shape 18">
              <a:extLst>
                <a:ext uri="{FF2B5EF4-FFF2-40B4-BE49-F238E27FC236}">
                  <a16:creationId xmlns:a16="http://schemas.microsoft.com/office/drawing/2014/main" id="{5E526D41-EBA8-40CF-9F39-92536FD24C4D}"/>
                </a:ext>
              </a:extLst>
            </p:cNvPr>
            <p:cNvSpPr/>
            <p:nvPr/>
          </p:nvSpPr>
          <p:spPr>
            <a:xfrm>
              <a:off x="1532618" y="809509"/>
              <a:ext cx="543916" cy="250312"/>
            </a:xfrm>
            <a:custGeom>
              <a:avLst/>
              <a:gdLst/>
              <a:ahLst/>
              <a:cxnLst>
                <a:cxn ang="0">
                  <a:pos x="wd2" y="hd2"/>
                </a:cxn>
                <a:cxn ang="5400000">
                  <a:pos x="wd2" y="hd2"/>
                </a:cxn>
                <a:cxn ang="10800000">
                  <a:pos x="wd2" y="hd2"/>
                </a:cxn>
                <a:cxn ang="16200000">
                  <a:pos x="wd2" y="hd2"/>
                </a:cxn>
              </a:cxnLst>
              <a:rect l="0" t="0" r="r" b="b"/>
              <a:pathLst>
                <a:path w="18378" h="21600" extrusionOk="0">
                  <a:moveTo>
                    <a:pt x="16219" y="5238"/>
                  </a:moveTo>
                  <a:lnTo>
                    <a:pt x="7188" y="8674"/>
                  </a:lnTo>
                  <a:lnTo>
                    <a:pt x="1749" y="0"/>
                  </a:lnTo>
                  <a:lnTo>
                    <a:pt x="0" y="6751"/>
                  </a:lnTo>
                  <a:lnTo>
                    <a:pt x="6628" y="18164"/>
                  </a:lnTo>
                  <a:lnTo>
                    <a:pt x="15228" y="21600"/>
                  </a:lnTo>
                  <a:cubicBezTo>
                    <a:pt x="15228" y="21600"/>
                    <a:pt x="21600" y="10961"/>
                    <a:pt x="16219" y="5238"/>
                  </a:cubicBezTo>
                </a:path>
              </a:pathLst>
            </a:custGeom>
            <a:solidFill>
              <a:srgbClr val="96C83C">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5" name="Shape 19">
              <a:extLst>
                <a:ext uri="{FF2B5EF4-FFF2-40B4-BE49-F238E27FC236}">
                  <a16:creationId xmlns:a16="http://schemas.microsoft.com/office/drawing/2014/main" id="{DF8B306A-27F4-4FA7-834A-D1E267C2B76C}"/>
                </a:ext>
              </a:extLst>
            </p:cNvPr>
            <p:cNvSpPr/>
            <p:nvPr/>
          </p:nvSpPr>
          <p:spPr>
            <a:xfrm>
              <a:off x="1917386" y="920889"/>
              <a:ext cx="88134" cy="318313"/>
            </a:xfrm>
            <a:custGeom>
              <a:avLst/>
              <a:gdLst/>
              <a:ahLst/>
              <a:cxnLst>
                <a:cxn ang="0">
                  <a:pos x="wd2" y="hd2"/>
                </a:cxn>
                <a:cxn ang="5400000">
                  <a:pos x="wd2" y="hd2"/>
                </a:cxn>
                <a:cxn ang="10800000">
                  <a:pos x="wd2" y="hd2"/>
                </a:cxn>
                <a:cxn ang="16200000">
                  <a:pos x="wd2" y="hd2"/>
                </a:cxn>
              </a:cxnLst>
              <a:rect l="0" t="0" r="r" b="b"/>
              <a:pathLst>
                <a:path w="19473" h="21600" extrusionOk="0">
                  <a:moveTo>
                    <a:pt x="15548" y="0"/>
                  </a:moveTo>
                  <a:cubicBezTo>
                    <a:pt x="15548" y="0"/>
                    <a:pt x="-2127" y="11872"/>
                    <a:pt x="214" y="20087"/>
                  </a:cubicBezTo>
                  <a:lnTo>
                    <a:pt x="4990" y="21600"/>
                  </a:lnTo>
                  <a:lnTo>
                    <a:pt x="11533" y="19463"/>
                  </a:lnTo>
                  <a:cubicBezTo>
                    <a:pt x="11533" y="19463"/>
                    <a:pt x="7113" y="12087"/>
                    <a:pt x="19473" y="458"/>
                  </a:cubicBezTo>
                  <a:cubicBezTo>
                    <a:pt x="19473" y="458"/>
                    <a:pt x="15548" y="0"/>
                    <a:pt x="15548" y="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6" name="Shape 21">
              <a:extLst>
                <a:ext uri="{FF2B5EF4-FFF2-40B4-BE49-F238E27FC236}">
                  <a16:creationId xmlns:a16="http://schemas.microsoft.com/office/drawing/2014/main" id="{1385EFE8-D39C-4970-9B0F-8145EEA716DE}"/>
                </a:ext>
              </a:extLst>
            </p:cNvPr>
            <p:cNvSpPr/>
            <p:nvPr/>
          </p:nvSpPr>
          <p:spPr>
            <a:xfrm>
              <a:off x="1998390" y="620500"/>
              <a:ext cx="176721" cy="304965"/>
            </a:xfrm>
            <a:custGeom>
              <a:avLst/>
              <a:gdLst/>
              <a:ahLst/>
              <a:cxnLst>
                <a:cxn ang="0">
                  <a:pos x="wd2" y="hd2"/>
                </a:cxn>
                <a:cxn ang="5400000">
                  <a:pos x="wd2" y="hd2"/>
                </a:cxn>
                <a:cxn ang="10800000">
                  <a:pos x="wd2" y="hd2"/>
                </a:cxn>
                <a:cxn ang="16200000">
                  <a:pos x="wd2" y="hd2"/>
                </a:cxn>
              </a:cxnLst>
              <a:rect l="0" t="0" r="r" b="b"/>
              <a:pathLst>
                <a:path w="21600" h="20968" extrusionOk="0">
                  <a:moveTo>
                    <a:pt x="4987" y="19288"/>
                  </a:moveTo>
                  <a:cubicBezTo>
                    <a:pt x="4987" y="19288"/>
                    <a:pt x="6922" y="21600"/>
                    <a:pt x="13643" y="20799"/>
                  </a:cubicBezTo>
                  <a:cubicBezTo>
                    <a:pt x="19252" y="20135"/>
                    <a:pt x="21600" y="17816"/>
                    <a:pt x="21600" y="17816"/>
                  </a:cubicBezTo>
                  <a:lnTo>
                    <a:pt x="16599" y="0"/>
                  </a:lnTo>
                  <a:lnTo>
                    <a:pt x="0" y="1468"/>
                  </a:lnTo>
                  <a:cubicBezTo>
                    <a:pt x="0" y="1468"/>
                    <a:pt x="4987" y="19288"/>
                    <a:pt x="4987" y="192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7" name="Shape 22">
              <a:extLst>
                <a:ext uri="{FF2B5EF4-FFF2-40B4-BE49-F238E27FC236}">
                  <a16:creationId xmlns:a16="http://schemas.microsoft.com/office/drawing/2014/main" id="{CABE0982-6155-41B8-BA9F-BCB9761E7BC5}"/>
                </a:ext>
              </a:extLst>
            </p:cNvPr>
            <p:cNvSpPr/>
            <p:nvPr/>
          </p:nvSpPr>
          <p:spPr>
            <a:xfrm>
              <a:off x="1782380" y="309985"/>
              <a:ext cx="492046" cy="459725"/>
            </a:xfrm>
            <a:custGeom>
              <a:avLst/>
              <a:gdLst/>
              <a:ahLst/>
              <a:cxnLst>
                <a:cxn ang="0">
                  <a:pos x="wd2" y="hd2"/>
                </a:cxn>
                <a:cxn ang="5400000">
                  <a:pos x="wd2" y="hd2"/>
                </a:cxn>
                <a:cxn ang="10800000">
                  <a:pos x="wd2" y="hd2"/>
                </a:cxn>
                <a:cxn ang="16200000">
                  <a:pos x="wd2" y="hd2"/>
                </a:cxn>
              </a:cxnLst>
              <a:rect l="0" t="0" r="r" b="b"/>
              <a:pathLst>
                <a:path w="21328" h="20459" extrusionOk="0">
                  <a:moveTo>
                    <a:pt x="21157" y="4669"/>
                  </a:moveTo>
                  <a:lnTo>
                    <a:pt x="21311" y="8044"/>
                  </a:lnTo>
                  <a:cubicBezTo>
                    <a:pt x="21600" y="14480"/>
                    <a:pt x="17967" y="19940"/>
                    <a:pt x="13192" y="20231"/>
                  </a:cubicBezTo>
                  <a:lnTo>
                    <a:pt x="9588" y="20446"/>
                  </a:lnTo>
                  <a:cubicBezTo>
                    <a:pt x="4813" y="20743"/>
                    <a:pt x="713" y="15755"/>
                    <a:pt x="409" y="9318"/>
                  </a:cubicBezTo>
                  <a:lnTo>
                    <a:pt x="0" y="185"/>
                  </a:lnTo>
                  <a:cubicBezTo>
                    <a:pt x="6871" y="-857"/>
                    <a:pt x="14396" y="2755"/>
                    <a:pt x="21157" y="4669"/>
                  </a:cubicBezTo>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8" name="Shape 23">
              <a:extLst>
                <a:ext uri="{FF2B5EF4-FFF2-40B4-BE49-F238E27FC236}">
                  <a16:creationId xmlns:a16="http://schemas.microsoft.com/office/drawing/2014/main" id="{FFCE6433-1AE8-4D73-99CC-7DCB89A3B79E}"/>
                </a:ext>
              </a:extLst>
            </p:cNvPr>
            <p:cNvSpPr/>
            <p:nvPr/>
          </p:nvSpPr>
          <p:spPr>
            <a:xfrm>
              <a:off x="1930887" y="829760"/>
              <a:ext cx="425297" cy="678760"/>
            </a:xfrm>
            <a:custGeom>
              <a:avLst/>
              <a:gdLst/>
              <a:ahLst/>
              <a:cxnLst>
                <a:cxn ang="0">
                  <a:pos x="wd2" y="hd2"/>
                </a:cxn>
                <a:cxn ang="5400000">
                  <a:pos x="wd2" y="hd2"/>
                </a:cxn>
                <a:cxn ang="10800000">
                  <a:pos x="wd2" y="hd2"/>
                </a:cxn>
                <a:cxn ang="16200000">
                  <a:pos x="wd2" y="hd2"/>
                </a:cxn>
              </a:cxnLst>
              <a:rect l="0" t="0" r="r" b="b"/>
              <a:pathLst>
                <a:path w="16452" h="20207" extrusionOk="0">
                  <a:moveTo>
                    <a:pt x="8422" y="76"/>
                  </a:moveTo>
                  <a:cubicBezTo>
                    <a:pt x="8422" y="76"/>
                    <a:pt x="17375" y="-1393"/>
                    <a:pt x="16374" y="8611"/>
                  </a:cubicBezTo>
                  <a:cubicBezTo>
                    <a:pt x="15858" y="13774"/>
                    <a:pt x="16006" y="20144"/>
                    <a:pt x="16006" y="20144"/>
                  </a:cubicBezTo>
                  <a:lnTo>
                    <a:pt x="1123" y="20207"/>
                  </a:lnTo>
                  <a:cubicBezTo>
                    <a:pt x="1123" y="20207"/>
                    <a:pt x="-4225" y="-52"/>
                    <a:pt x="8422" y="76"/>
                  </a:cubicBezTo>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89" name="Shape 24">
              <a:extLst>
                <a:ext uri="{FF2B5EF4-FFF2-40B4-BE49-F238E27FC236}">
                  <a16:creationId xmlns:a16="http://schemas.microsoft.com/office/drawing/2014/main" id="{8117F494-4AAB-4591-8BC1-2AEDC4E8BBE9}"/>
                </a:ext>
              </a:extLst>
            </p:cNvPr>
            <p:cNvSpPr/>
            <p:nvPr/>
          </p:nvSpPr>
          <p:spPr>
            <a:xfrm>
              <a:off x="2008516" y="796008"/>
              <a:ext cx="205146" cy="111358"/>
            </a:xfrm>
            <a:custGeom>
              <a:avLst/>
              <a:gdLst/>
              <a:ahLst/>
              <a:cxnLst>
                <a:cxn ang="0">
                  <a:pos x="wd2" y="hd2"/>
                </a:cxn>
                <a:cxn ang="5400000">
                  <a:pos x="wd2" y="hd2"/>
                </a:cxn>
                <a:cxn ang="10800000">
                  <a:pos x="wd2" y="hd2"/>
                </a:cxn>
                <a:cxn ang="16200000">
                  <a:pos x="wd2" y="hd2"/>
                </a:cxn>
              </a:cxnLst>
              <a:rect l="0" t="0" r="r" b="b"/>
              <a:pathLst>
                <a:path w="21600" h="20740" extrusionOk="0">
                  <a:moveTo>
                    <a:pt x="21600" y="6854"/>
                  </a:moveTo>
                  <a:lnTo>
                    <a:pt x="18552" y="58"/>
                  </a:lnTo>
                  <a:cubicBezTo>
                    <a:pt x="11421" y="-860"/>
                    <a:pt x="0" y="9530"/>
                    <a:pt x="0" y="9530"/>
                  </a:cubicBezTo>
                  <a:lnTo>
                    <a:pt x="454" y="20740"/>
                  </a:lnTo>
                  <a:cubicBezTo>
                    <a:pt x="454" y="20740"/>
                    <a:pt x="4830" y="6320"/>
                    <a:pt x="21600" y="6854"/>
                  </a:cubicBezTo>
                </a:path>
              </a:pathLst>
            </a:custGeom>
            <a:solidFill>
              <a:srgbClr val="96C83C">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0" name="Shape 25">
              <a:extLst>
                <a:ext uri="{FF2B5EF4-FFF2-40B4-BE49-F238E27FC236}">
                  <a16:creationId xmlns:a16="http://schemas.microsoft.com/office/drawing/2014/main" id="{29712786-FD80-4C4B-B205-4B5753970133}"/>
                </a:ext>
              </a:extLst>
            </p:cNvPr>
            <p:cNvSpPr/>
            <p:nvPr/>
          </p:nvSpPr>
          <p:spPr>
            <a:xfrm>
              <a:off x="1768879" y="255983"/>
              <a:ext cx="513186" cy="496277"/>
            </a:xfrm>
            <a:custGeom>
              <a:avLst/>
              <a:gdLst/>
              <a:ahLst/>
              <a:cxnLst>
                <a:cxn ang="0">
                  <a:pos x="wd2" y="hd2"/>
                </a:cxn>
                <a:cxn ang="5400000">
                  <a:pos x="wd2" y="hd2"/>
                </a:cxn>
                <a:cxn ang="10800000">
                  <a:pos x="wd2" y="hd2"/>
                </a:cxn>
                <a:cxn ang="16200000">
                  <a:pos x="wd2" y="hd2"/>
                </a:cxn>
              </a:cxnLst>
              <a:rect l="0" t="0" r="r" b="b"/>
              <a:pathLst>
                <a:path w="20711" h="21236" extrusionOk="0">
                  <a:moveTo>
                    <a:pt x="1555" y="1137"/>
                  </a:moveTo>
                  <a:cubicBezTo>
                    <a:pt x="5102" y="1510"/>
                    <a:pt x="5871" y="258"/>
                    <a:pt x="8000" y="258"/>
                  </a:cubicBezTo>
                  <a:cubicBezTo>
                    <a:pt x="8400" y="326"/>
                    <a:pt x="10809" y="-49"/>
                    <a:pt x="11192" y="6"/>
                  </a:cubicBezTo>
                  <a:cubicBezTo>
                    <a:pt x="11261" y="23"/>
                    <a:pt x="15214" y="196"/>
                    <a:pt x="15214" y="196"/>
                  </a:cubicBezTo>
                  <a:cubicBezTo>
                    <a:pt x="15214" y="196"/>
                    <a:pt x="20767" y="1635"/>
                    <a:pt x="20710" y="8097"/>
                  </a:cubicBezTo>
                  <a:cubicBezTo>
                    <a:pt x="20611" y="18967"/>
                    <a:pt x="16687" y="21551"/>
                    <a:pt x="15086" y="21208"/>
                  </a:cubicBezTo>
                  <a:cubicBezTo>
                    <a:pt x="13574" y="20885"/>
                    <a:pt x="13747" y="15999"/>
                    <a:pt x="13747" y="15999"/>
                  </a:cubicBezTo>
                  <a:cubicBezTo>
                    <a:pt x="16274" y="15925"/>
                    <a:pt x="15458" y="11454"/>
                    <a:pt x="14494" y="11179"/>
                  </a:cubicBezTo>
                  <a:cubicBezTo>
                    <a:pt x="13006" y="10754"/>
                    <a:pt x="12480" y="12176"/>
                    <a:pt x="12480" y="12176"/>
                  </a:cubicBezTo>
                  <a:cubicBezTo>
                    <a:pt x="12480" y="12176"/>
                    <a:pt x="12534" y="13760"/>
                    <a:pt x="12027" y="13919"/>
                  </a:cubicBezTo>
                  <a:cubicBezTo>
                    <a:pt x="11124" y="14211"/>
                    <a:pt x="10086" y="9526"/>
                    <a:pt x="7380" y="8667"/>
                  </a:cubicBezTo>
                  <a:cubicBezTo>
                    <a:pt x="4838" y="7855"/>
                    <a:pt x="845" y="7842"/>
                    <a:pt x="845" y="7842"/>
                  </a:cubicBezTo>
                  <a:cubicBezTo>
                    <a:pt x="-833" y="4359"/>
                    <a:pt x="298" y="1004"/>
                    <a:pt x="1555" y="1137"/>
                  </a:cubicBezTo>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1" name="Shape 26">
              <a:extLst>
                <a:ext uri="{FF2B5EF4-FFF2-40B4-BE49-F238E27FC236}">
                  <a16:creationId xmlns:a16="http://schemas.microsoft.com/office/drawing/2014/main" id="{43F324FE-F987-4DF8-914E-711782DC2C31}"/>
                </a:ext>
              </a:extLst>
            </p:cNvPr>
            <p:cNvSpPr/>
            <p:nvPr/>
          </p:nvSpPr>
          <p:spPr>
            <a:xfrm>
              <a:off x="1822882" y="870261"/>
              <a:ext cx="416666" cy="520529"/>
            </a:xfrm>
            <a:custGeom>
              <a:avLst/>
              <a:gdLst/>
              <a:ahLst/>
              <a:cxnLst>
                <a:cxn ang="0">
                  <a:pos x="wd2" y="hd2"/>
                </a:cxn>
                <a:cxn ang="5400000">
                  <a:pos x="wd2" y="hd2"/>
                </a:cxn>
                <a:cxn ang="10800000">
                  <a:pos x="wd2" y="hd2"/>
                </a:cxn>
                <a:cxn ang="16200000">
                  <a:pos x="wd2" y="hd2"/>
                </a:cxn>
              </a:cxnLst>
              <a:rect l="0" t="0" r="r" b="b"/>
              <a:pathLst>
                <a:path w="19965" h="20350" extrusionOk="0">
                  <a:moveTo>
                    <a:pt x="14207" y="656"/>
                  </a:moveTo>
                  <a:cubicBezTo>
                    <a:pt x="14207" y="656"/>
                    <a:pt x="17642" y="-1250"/>
                    <a:pt x="19530" y="1434"/>
                  </a:cubicBezTo>
                  <a:cubicBezTo>
                    <a:pt x="21409" y="4122"/>
                    <a:pt x="16726" y="14940"/>
                    <a:pt x="14423" y="16316"/>
                  </a:cubicBezTo>
                  <a:cubicBezTo>
                    <a:pt x="11886" y="17824"/>
                    <a:pt x="4658" y="20101"/>
                    <a:pt x="2271" y="20350"/>
                  </a:cubicBezTo>
                  <a:cubicBezTo>
                    <a:pt x="2271" y="20350"/>
                    <a:pt x="-191" y="16997"/>
                    <a:pt x="12" y="16841"/>
                  </a:cubicBezTo>
                  <a:cubicBezTo>
                    <a:pt x="642" y="16364"/>
                    <a:pt x="9564" y="11908"/>
                    <a:pt x="9564" y="11908"/>
                  </a:cubicBezTo>
                  <a:cubicBezTo>
                    <a:pt x="9564" y="11908"/>
                    <a:pt x="12442" y="2054"/>
                    <a:pt x="14207" y="656"/>
                  </a:cubicBezTo>
                </a:path>
              </a:pathLst>
            </a:custGeom>
            <a:solidFill>
              <a:srgbClr val="96C83C">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2" name="Shape 27">
              <a:extLst>
                <a:ext uri="{FF2B5EF4-FFF2-40B4-BE49-F238E27FC236}">
                  <a16:creationId xmlns:a16="http://schemas.microsoft.com/office/drawing/2014/main" id="{BE5C064F-12E6-4F2E-B19B-21F26B7DFD7C}"/>
                </a:ext>
              </a:extLst>
            </p:cNvPr>
            <p:cNvSpPr/>
            <p:nvPr/>
          </p:nvSpPr>
          <p:spPr>
            <a:xfrm>
              <a:off x="1795880" y="843260"/>
              <a:ext cx="425103" cy="531069"/>
            </a:xfrm>
            <a:custGeom>
              <a:avLst/>
              <a:gdLst/>
              <a:ahLst/>
              <a:cxnLst>
                <a:cxn ang="0">
                  <a:pos x="wd2" y="hd2"/>
                </a:cxn>
                <a:cxn ang="5400000">
                  <a:pos x="wd2" y="hd2"/>
                </a:cxn>
                <a:cxn ang="10800000">
                  <a:pos x="wd2" y="hd2"/>
                </a:cxn>
                <a:cxn ang="16200000">
                  <a:pos x="wd2" y="hd2"/>
                </a:cxn>
              </a:cxnLst>
              <a:rect l="0" t="0" r="r" b="b"/>
              <a:pathLst>
                <a:path w="19965" h="20350" extrusionOk="0">
                  <a:moveTo>
                    <a:pt x="14207" y="656"/>
                  </a:moveTo>
                  <a:cubicBezTo>
                    <a:pt x="14207" y="656"/>
                    <a:pt x="17642" y="-1250"/>
                    <a:pt x="19530" y="1434"/>
                  </a:cubicBezTo>
                  <a:cubicBezTo>
                    <a:pt x="21409" y="4122"/>
                    <a:pt x="16726" y="14940"/>
                    <a:pt x="14423" y="16316"/>
                  </a:cubicBezTo>
                  <a:cubicBezTo>
                    <a:pt x="11886" y="17824"/>
                    <a:pt x="4658" y="20101"/>
                    <a:pt x="2271" y="20350"/>
                  </a:cubicBezTo>
                  <a:cubicBezTo>
                    <a:pt x="2271" y="20350"/>
                    <a:pt x="-191" y="16997"/>
                    <a:pt x="12" y="16841"/>
                  </a:cubicBezTo>
                  <a:cubicBezTo>
                    <a:pt x="642" y="16364"/>
                    <a:pt x="9564" y="11908"/>
                    <a:pt x="9564" y="11908"/>
                  </a:cubicBezTo>
                  <a:cubicBezTo>
                    <a:pt x="9564" y="11908"/>
                    <a:pt x="12442" y="2054"/>
                    <a:pt x="14207" y="656"/>
                  </a:cubicBezTo>
                </a:path>
              </a:pathLst>
            </a:custGeom>
            <a:solidFill>
              <a:srgbClr val="96C83C">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3" name="Shape 28">
              <a:extLst>
                <a:ext uri="{FF2B5EF4-FFF2-40B4-BE49-F238E27FC236}">
                  <a16:creationId xmlns:a16="http://schemas.microsoft.com/office/drawing/2014/main" id="{C87BB7F5-10B5-416E-B101-5E04E54B2715}"/>
                </a:ext>
              </a:extLst>
            </p:cNvPr>
            <p:cNvSpPr/>
            <p:nvPr/>
          </p:nvSpPr>
          <p:spPr>
            <a:xfrm>
              <a:off x="1789130" y="1261780"/>
              <a:ext cx="98321" cy="113711"/>
            </a:xfrm>
            <a:custGeom>
              <a:avLst/>
              <a:gdLst/>
              <a:ahLst/>
              <a:cxnLst>
                <a:cxn ang="0">
                  <a:pos x="wd2" y="hd2"/>
                </a:cxn>
                <a:cxn ang="5400000">
                  <a:pos x="wd2" y="hd2"/>
                </a:cxn>
                <a:cxn ang="10800000">
                  <a:pos x="wd2" y="hd2"/>
                </a:cxn>
                <a:cxn ang="16200000">
                  <a:pos x="wd2" y="hd2"/>
                </a:cxn>
              </a:cxnLst>
              <a:rect l="0" t="0" r="r" b="b"/>
              <a:pathLst>
                <a:path w="21600" h="21600" extrusionOk="0">
                  <a:moveTo>
                    <a:pt x="0" y="3524"/>
                  </a:moveTo>
                  <a:lnTo>
                    <a:pt x="7084" y="0"/>
                  </a:lnTo>
                  <a:lnTo>
                    <a:pt x="21600" y="19742"/>
                  </a:lnTo>
                  <a:lnTo>
                    <a:pt x="11848" y="21600"/>
                  </a:lnTo>
                  <a:cubicBezTo>
                    <a:pt x="11848" y="21600"/>
                    <a:pt x="0" y="3524"/>
                    <a:pt x="0" y="3524"/>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4" name="Shape 29">
              <a:extLst>
                <a:ext uri="{FF2B5EF4-FFF2-40B4-BE49-F238E27FC236}">
                  <a16:creationId xmlns:a16="http://schemas.microsoft.com/office/drawing/2014/main" id="{C4990323-0BD9-45D8-9D9B-0553F2CDACD5}"/>
                </a:ext>
              </a:extLst>
            </p:cNvPr>
            <p:cNvSpPr/>
            <p:nvPr/>
          </p:nvSpPr>
          <p:spPr>
            <a:xfrm>
              <a:off x="1846508" y="1346159"/>
              <a:ext cx="16503" cy="16488"/>
            </a:xfrm>
            <a:custGeom>
              <a:avLst/>
              <a:gdLst/>
              <a:ahLst/>
              <a:cxnLst>
                <a:cxn ang="0">
                  <a:pos x="wd2" y="hd2"/>
                </a:cxn>
                <a:cxn ang="5400000">
                  <a:pos x="wd2" y="hd2"/>
                </a:cxn>
                <a:cxn ang="10800000">
                  <a:pos x="wd2" y="hd2"/>
                </a:cxn>
                <a:cxn ang="16200000">
                  <a:pos x="wd2" y="hd2"/>
                </a:cxn>
              </a:cxnLst>
              <a:rect l="0" t="0" r="r" b="b"/>
              <a:pathLst>
                <a:path w="20012" h="20115" extrusionOk="0">
                  <a:moveTo>
                    <a:pt x="141" y="11666"/>
                  </a:moveTo>
                  <a:cubicBezTo>
                    <a:pt x="1100" y="17193"/>
                    <a:pt x="6156" y="20882"/>
                    <a:pt x="11591" y="19978"/>
                  </a:cubicBezTo>
                  <a:cubicBezTo>
                    <a:pt x="17065" y="19145"/>
                    <a:pt x="20822" y="13968"/>
                    <a:pt x="19862" y="8459"/>
                  </a:cubicBezTo>
                  <a:cubicBezTo>
                    <a:pt x="18923" y="2971"/>
                    <a:pt x="13847" y="-718"/>
                    <a:pt x="8433" y="118"/>
                  </a:cubicBezTo>
                  <a:cubicBezTo>
                    <a:pt x="2899" y="1032"/>
                    <a:pt x="-778" y="6127"/>
                    <a:pt x="141" y="11666"/>
                  </a:cubicBezTo>
                </a:path>
              </a:pathLst>
            </a:custGeom>
            <a:solidFill>
              <a:srgbClr val="96C83C">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5" name="Shape 30">
              <a:extLst>
                <a:ext uri="{FF2B5EF4-FFF2-40B4-BE49-F238E27FC236}">
                  <a16:creationId xmlns:a16="http://schemas.microsoft.com/office/drawing/2014/main" id="{BE858196-B2E3-420F-A801-5B2AE8D2300F}"/>
                </a:ext>
              </a:extLst>
            </p:cNvPr>
            <p:cNvSpPr/>
            <p:nvPr/>
          </p:nvSpPr>
          <p:spPr>
            <a:xfrm>
              <a:off x="1650749" y="1295532"/>
              <a:ext cx="178320" cy="70336"/>
            </a:xfrm>
            <a:custGeom>
              <a:avLst/>
              <a:gdLst/>
              <a:ahLst/>
              <a:cxnLst>
                <a:cxn ang="0">
                  <a:pos x="wd2" y="hd2"/>
                </a:cxn>
                <a:cxn ang="5400000">
                  <a:pos x="wd2" y="hd2"/>
                </a:cxn>
                <a:cxn ang="10800000">
                  <a:pos x="wd2" y="hd2"/>
                </a:cxn>
                <a:cxn ang="16200000">
                  <a:pos x="wd2" y="hd2"/>
                </a:cxn>
              </a:cxnLst>
              <a:rect l="0" t="0" r="r" b="b"/>
              <a:pathLst>
                <a:path w="21137" h="20794" extrusionOk="0">
                  <a:moveTo>
                    <a:pt x="17738" y="0"/>
                  </a:moveTo>
                  <a:cubicBezTo>
                    <a:pt x="17738" y="0"/>
                    <a:pt x="875" y="15954"/>
                    <a:pt x="33" y="19542"/>
                  </a:cubicBezTo>
                  <a:cubicBezTo>
                    <a:pt x="-463" y="21600"/>
                    <a:pt x="4697" y="20436"/>
                    <a:pt x="10086" y="20704"/>
                  </a:cubicBezTo>
                  <a:cubicBezTo>
                    <a:pt x="15486" y="21015"/>
                    <a:pt x="19004" y="20436"/>
                    <a:pt x="21137" y="14846"/>
                  </a:cubicBezTo>
                  <a:cubicBezTo>
                    <a:pt x="21137" y="14846"/>
                    <a:pt x="17738" y="0"/>
                    <a:pt x="17738" y="0"/>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6" name="Shape 31">
              <a:extLst>
                <a:ext uri="{FF2B5EF4-FFF2-40B4-BE49-F238E27FC236}">
                  <a16:creationId xmlns:a16="http://schemas.microsoft.com/office/drawing/2014/main" id="{A91499AD-7A56-4AB9-9C31-23AFD95E6A9D}"/>
                </a:ext>
              </a:extLst>
            </p:cNvPr>
            <p:cNvSpPr/>
            <p:nvPr/>
          </p:nvSpPr>
          <p:spPr>
            <a:xfrm>
              <a:off x="1525868" y="799383"/>
              <a:ext cx="72814" cy="103084"/>
            </a:xfrm>
            <a:custGeom>
              <a:avLst/>
              <a:gdLst/>
              <a:ahLst/>
              <a:cxnLst>
                <a:cxn ang="0">
                  <a:pos x="wd2" y="hd2"/>
                </a:cxn>
                <a:cxn ang="5400000">
                  <a:pos x="wd2" y="hd2"/>
                </a:cxn>
                <a:cxn ang="10800000">
                  <a:pos x="wd2" y="hd2"/>
                </a:cxn>
                <a:cxn ang="16200000">
                  <a:pos x="wd2" y="hd2"/>
                </a:cxn>
              </a:cxnLst>
              <a:rect l="0" t="0" r="r" b="b"/>
              <a:pathLst>
                <a:path w="21600" h="21600" extrusionOk="0">
                  <a:moveTo>
                    <a:pt x="21600" y="3280"/>
                  </a:moveTo>
                  <a:lnTo>
                    <a:pt x="14845" y="0"/>
                  </a:lnTo>
                  <a:lnTo>
                    <a:pt x="0" y="18636"/>
                  </a:lnTo>
                  <a:lnTo>
                    <a:pt x="7395" y="21600"/>
                  </a:lnTo>
                  <a:cubicBezTo>
                    <a:pt x="7395" y="21600"/>
                    <a:pt x="21600" y="3280"/>
                    <a:pt x="21600" y="328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7" name="Shape 32">
              <a:extLst>
                <a:ext uri="{FF2B5EF4-FFF2-40B4-BE49-F238E27FC236}">
                  <a16:creationId xmlns:a16="http://schemas.microsoft.com/office/drawing/2014/main" id="{5833CC0F-9DFB-4777-81EC-1D81AA738121}"/>
                </a:ext>
              </a:extLst>
            </p:cNvPr>
            <p:cNvSpPr/>
            <p:nvPr/>
          </p:nvSpPr>
          <p:spPr>
            <a:xfrm>
              <a:off x="1438114" y="664377"/>
              <a:ext cx="126424" cy="203972"/>
            </a:xfrm>
            <a:custGeom>
              <a:avLst/>
              <a:gdLst/>
              <a:ahLst/>
              <a:cxnLst>
                <a:cxn ang="0">
                  <a:pos x="wd2" y="hd2"/>
                </a:cxn>
                <a:cxn ang="5400000">
                  <a:pos x="wd2" y="hd2"/>
                </a:cxn>
                <a:cxn ang="10800000">
                  <a:pos x="wd2" y="hd2"/>
                </a:cxn>
                <a:cxn ang="16200000">
                  <a:pos x="wd2" y="hd2"/>
                </a:cxn>
              </a:cxnLst>
              <a:rect l="0" t="0" r="r" b="b"/>
              <a:pathLst>
                <a:path w="18860" h="20853" extrusionOk="0">
                  <a:moveTo>
                    <a:pt x="18860" y="15508"/>
                  </a:moveTo>
                  <a:cubicBezTo>
                    <a:pt x="18860" y="15508"/>
                    <a:pt x="11648" y="12050"/>
                    <a:pt x="8091" y="7452"/>
                  </a:cubicBezTo>
                  <a:cubicBezTo>
                    <a:pt x="5062" y="3518"/>
                    <a:pt x="3617" y="13"/>
                    <a:pt x="3617" y="13"/>
                  </a:cubicBezTo>
                  <a:cubicBezTo>
                    <a:pt x="3617" y="13"/>
                    <a:pt x="-2740" y="-747"/>
                    <a:pt x="4367" y="9324"/>
                  </a:cubicBezTo>
                  <a:cubicBezTo>
                    <a:pt x="4367" y="9324"/>
                    <a:pt x="967" y="9886"/>
                    <a:pt x="416" y="10461"/>
                  </a:cubicBezTo>
                  <a:cubicBezTo>
                    <a:pt x="-695" y="11661"/>
                    <a:pt x="539" y="14417"/>
                    <a:pt x="2678" y="16585"/>
                  </a:cubicBezTo>
                  <a:cubicBezTo>
                    <a:pt x="4057" y="17827"/>
                    <a:pt x="3882" y="16691"/>
                    <a:pt x="4320" y="16991"/>
                  </a:cubicBezTo>
                  <a:cubicBezTo>
                    <a:pt x="5613" y="17891"/>
                    <a:pt x="6144" y="19958"/>
                    <a:pt x="8374" y="20033"/>
                  </a:cubicBezTo>
                  <a:cubicBezTo>
                    <a:pt x="10696" y="20330"/>
                    <a:pt x="14583" y="20853"/>
                    <a:pt x="14583" y="20853"/>
                  </a:cubicBezTo>
                  <a:cubicBezTo>
                    <a:pt x="14583" y="20853"/>
                    <a:pt x="18860" y="15508"/>
                    <a:pt x="18860" y="1550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8" name="Shape 33">
              <a:extLst>
                <a:ext uri="{FF2B5EF4-FFF2-40B4-BE49-F238E27FC236}">
                  <a16:creationId xmlns:a16="http://schemas.microsoft.com/office/drawing/2014/main" id="{568A4321-13BA-4501-8885-B9145F1EB0B8}"/>
                </a:ext>
              </a:extLst>
            </p:cNvPr>
            <p:cNvSpPr/>
            <p:nvPr/>
          </p:nvSpPr>
          <p:spPr>
            <a:xfrm>
              <a:off x="1981514" y="461867"/>
              <a:ext cx="93922" cy="123381"/>
            </a:xfrm>
            <a:custGeom>
              <a:avLst/>
              <a:gdLst/>
              <a:ahLst/>
              <a:cxnLst>
                <a:cxn ang="0">
                  <a:pos x="wd2" y="hd2"/>
                </a:cxn>
                <a:cxn ang="5400000">
                  <a:pos x="wd2" y="hd2"/>
                </a:cxn>
                <a:cxn ang="10800000">
                  <a:pos x="wd2" y="hd2"/>
                </a:cxn>
                <a:cxn ang="16200000">
                  <a:pos x="wd2" y="hd2"/>
                </a:cxn>
              </a:cxnLst>
              <a:rect l="0" t="0" r="r" b="b"/>
              <a:pathLst>
                <a:path w="21600" h="18744" extrusionOk="0">
                  <a:moveTo>
                    <a:pt x="0" y="1253"/>
                  </a:moveTo>
                  <a:cubicBezTo>
                    <a:pt x="0" y="1253"/>
                    <a:pt x="9163" y="7737"/>
                    <a:pt x="8841" y="18744"/>
                  </a:cubicBezTo>
                  <a:lnTo>
                    <a:pt x="20933" y="17886"/>
                  </a:lnTo>
                  <a:cubicBezTo>
                    <a:pt x="20933" y="17886"/>
                    <a:pt x="21600" y="8592"/>
                    <a:pt x="21600" y="6436"/>
                  </a:cubicBezTo>
                  <a:cubicBezTo>
                    <a:pt x="21600" y="4267"/>
                    <a:pt x="4601" y="-2856"/>
                    <a:pt x="0" y="1253"/>
                  </a:cubicBezTo>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199" name="Shape 34">
              <a:extLst>
                <a:ext uri="{FF2B5EF4-FFF2-40B4-BE49-F238E27FC236}">
                  <a16:creationId xmlns:a16="http://schemas.microsoft.com/office/drawing/2014/main" id="{77D34ACD-757E-45C3-87ED-0B44453BDB9C}"/>
                </a:ext>
              </a:extLst>
            </p:cNvPr>
            <p:cNvSpPr/>
            <p:nvPr/>
          </p:nvSpPr>
          <p:spPr>
            <a:xfrm>
              <a:off x="1816132" y="529371"/>
              <a:ext cx="43026" cy="7171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pic>
        <p:nvPicPr>
          <p:cNvPr id="223" name="Picture 2" descr="Pencil ">
            <a:extLst>
              <a:ext uri="{FF2B5EF4-FFF2-40B4-BE49-F238E27FC236}">
                <a16:creationId xmlns:a16="http://schemas.microsoft.com/office/drawing/2014/main" id="{7267A0DD-1D49-4314-A753-EE0AA59DC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64704" y="3131840"/>
            <a:ext cx="609600" cy="609600"/>
          </a:xfrm>
          <a:prstGeom prst="rect">
            <a:avLst/>
          </a:prstGeom>
          <a:noFill/>
          <a:extLst>
            <a:ext uri="{909E8E84-426E-40DD-AFC4-6F175D3DCCD1}">
              <a14:hiddenFill xmlns:a14="http://schemas.microsoft.com/office/drawing/2010/main">
                <a:solidFill>
                  <a:srgbClr val="FFFFFF"/>
                </a:solidFill>
              </a14:hiddenFill>
            </a:ext>
          </a:extLst>
        </p:spPr>
      </p:pic>
      <p:grpSp>
        <p:nvGrpSpPr>
          <p:cNvPr id="224" name="Group 223">
            <a:extLst>
              <a:ext uri="{FF2B5EF4-FFF2-40B4-BE49-F238E27FC236}">
                <a16:creationId xmlns:a16="http://schemas.microsoft.com/office/drawing/2014/main" id="{4916F96D-0961-4F40-B542-74528E06ED3C}"/>
              </a:ext>
            </a:extLst>
          </p:cNvPr>
          <p:cNvGrpSpPr/>
          <p:nvPr/>
        </p:nvGrpSpPr>
        <p:grpSpPr>
          <a:xfrm>
            <a:off x="13316894" y="5436096"/>
            <a:ext cx="643754" cy="584303"/>
            <a:chOff x="5467068" y="187670"/>
            <a:chExt cx="1672840" cy="1518353"/>
          </a:xfrm>
        </p:grpSpPr>
        <p:grpSp>
          <p:nvGrpSpPr>
            <p:cNvPr id="225" name="Group 224">
              <a:extLst>
                <a:ext uri="{FF2B5EF4-FFF2-40B4-BE49-F238E27FC236}">
                  <a16:creationId xmlns:a16="http://schemas.microsoft.com/office/drawing/2014/main" id="{7AB40406-EC7C-4129-B7A1-8DEB178AEBD5}"/>
                </a:ext>
              </a:extLst>
            </p:cNvPr>
            <p:cNvGrpSpPr/>
            <p:nvPr/>
          </p:nvGrpSpPr>
          <p:grpSpPr>
            <a:xfrm>
              <a:off x="5467068" y="187670"/>
              <a:ext cx="1281194" cy="1281142"/>
              <a:chOff x="5467068" y="187670"/>
              <a:chExt cx="1281194" cy="1281142"/>
            </a:xfrm>
          </p:grpSpPr>
          <p:sp>
            <p:nvSpPr>
              <p:cNvPr id="245" name="Shape 6">
                <a:extLst>
                  <a:ext uri="{FF2B5EF4-FFF2-40B4-BE49-F238E27FC236}">
                    <a16:creationId xmlns:a16="http://schemas.microsoft.com/office/drawing/2014/main" id="{DC3DD006-D861-4A51-9EC6-EA5185A7B932}"/>
                  </a:ext>
                </a:extLst>
              </p:cNvPr>
              <p:cNvSpPr/>
              <p:nvPr/>
            </p:nvSpPr>
            <p:spPr>
              <a:xfrm>
                <a:off x="5467068" y="187670"/>
                <a:ext cx="1281194" cy="1281142"/>
              </a:xfrm>
              <a:custGeom>
                <a:avLst/>
                <a:gdLst/>
                <a:ahLst/>
                <a:cxnLst>
                  <a:cxn ang="0">
                    <a:pos x="wd2" y="hd2"/>
                  </a:cxn>
                  <a:cxn ang="5400000">
                    <a:pos x="wd2" y="hd2"/>
                  </a:cxn>
                  <a:cxn ang="10800000">
                    <a:pos x="wd2" y="hd2"/>
                  </a:cxn>
                  <a:cxn ang="16200000">
                    <a:pos x="wd2" y="hd2"/>
                  </a:cxn>
                </a:cxnLst>
                <a:rect l="0" t="0" r="r" b="b"/>
                <a:pathLst>
                  <a:path w="21600" h="21600" extrusionOk="0">
                    <a:moveTo>
                      <a:pt x="19646" y="15308"/>
                    </a:moveTo>
                    <a:lnTo>
                      <a:pt x="18268" y="14802"/>
                    </a:lnTo>
                    <a:lnTo>
                      <a:pt x="18079" y="15120"/>
                    </a:lnTo>
                    <a:cubicBezTo>
                      <a:pt x="17472" y="16146"/>
                      <a:pt x="16671" y="17016"/>
                      <a:pt x="15699" y="17705"/>
                    </a:cubicBezTo>
                    <a:lnTo>
                      <a:pt x="15397" y="17918"/>
                    </a:lnTo>
                    <a:lnTo>
                      <a:pt x="16013" y="19249"/>
                    </a:lnTo>
                    <a:lnTo>
                      <a:pt x="13867" y="20243"/>
                    </a:lnTo>
                    <a:lnTo>
                      <a:pt x="13251" y="18911"/>
                    </a:lnTo>
                    <a:lnTo>
                      <a:pt x="12893" y="19003"/>
                    </a:lnTo>
                    <a:cubicBezTo>
                      <a:pt x="11749" y="19295"/>
                      <a:pt x="10545" y="19343"/>
                      <a:pt x="9382" y="19146"/>
                    </a:cubicBezTo>
                    <a:lnTo>
                      <a:pt x="9018" y="19083"/>
                    </a:lnTo>
                    <a:lnTo>
                      <a:pt x="8512" y="20461"/>
                    </a:lnTo>
                    <a:lnTo>
                      <a:pt x="6292" y="19646"/>
                    </a:lnTo>
                    <a:lnTo>
                      <a:pt x="6800" y="18268"/>
                    </a:lnTo>
                    <a:lnTo>
                      <a:pt x="6481" y="18079"/>
                    </a:lnTo>
                    <a:cubicBezTo>
                      <a:pt x="5455" y="17472"/>
                      <a:pt x="4585" y="16671"/>
                      <a:pt x="3897" y="15699"/>
                    </a:cubicBezTo>
                    <a:lnTo>
                      <a:pt x="3683" y="15397"/>
                    </a:lnTo>
                    <a:lnTo>
                      <a:pt x="2352" y="16013"/>
                    </a:lnTo>
                    <a:lnTo>
                      <a:pt x="1359" y="13867"/>
                    </a:lnTo>
                    <a:lnTo>
                      <a:pt x="2690" y="13250"/>
                    </a:lnTo>
                    <a:lnTo>
                      <a:pt x="2598" y="12892"/>
                    </a:lnTo>
                    <a:cubicBezTo>
                      <a:pt x="2302" y="11738"/>
                      <a:pt x="2254" y="10557"/>
                      <a:pt x="2456" y="9383"/>
                    </a:cubicBezTo>
                    <a:lnTo>
                      <a:pt x="2519" y="9018"/>
                    </a:lnTo>
                    <a:lnTo>
                      <a:pt x="1139" y="8512"/>
                    </a:lnTo>
                    <a:lnTo>
                      <a:pt x="1955" y="6292"/>
                    </a:lnTo>
                    <a:lnTo>
                      <a:pt x="3334" y="6798"/>
                    </a:lnTo>
                    <a:lnTo>
                      <a:pt x="3522" y="6480"/>
                    </a:lnTo>
                    <a:cubicBezTo>
                      <a:pt x="4129" y="5455"/>
                      <a:pt x="4930" y="4585"/>
                      <a:pt x="5902" y="3896"/>
                    </a:cubicBezTo>
                    <a:lnTo>
                      <a:pt x="6203" y="3683"/>
                    </a:lnTo>
                    <a:lnTo>
                      <a:pt x="5588" y="2351"/>
                    </a:lnTo>
                    <a:lnTo>
                      <a:pt x="7734" y="1357"/>
                    </a:lnTo>
                    <a:lnTo>
                      <a:pt x="8349" y="2689"/>
                    </a:lnTo>
                    <a:lnTo>
                      <a:pt x="8707" y="2597"/>
                    </a:lnTo>
                    <a:cubicBezTo>
                      <a:pt x="9854" y="2304"/>
                      <a:pt x="11054" y="2256"/>
                      <a:pt x="12218" y="2455"/>
                    </a:cubicBezTo>
                    <a:lnTo>
                      <a:pt x="12582" y="2518"/>
                    </a:lnTo>
                    <a:lnTo>
                      <a:pt x="13090" y="1139"/>
                    </a:lnTo>
                    <a:lnTo>
                      <a:pt x="15308" y="1955"/>
                    </a:lnTo>
                    <a:lnTo>
                      <a:pt x="14803" y="3333"/>
                    </a:lnTo>
                    <a:lnTo>
                      <a:pt x="15120" y="3521"/>
                    </a:lnTo>
                    <a:cubicBezTo>
                      <a:pt x="16146" y="4127"/>
                      <a:pt x="17015" y="4928"/>
                      <a:pt x="17704" y="5901"/>
                    </a:cubicBezTo>
                    <a:lnTo>
                      <a:pt x="17917" y="6202"/>
                    </a:lnTo>
                    <a:lnTo>
                      <a:pt x="19250" y="5587"/>
                    </a:lnTo>
                    <a:lnTo>
                      <a:pt x="20243" y="7733"/>
                    </a:lnTo>
                    <a:lnTo>
                      <a:pt x="18911" y="8350"/>
                    </a:lnTo>
                    <a:lnTo>
                      <a:pt x="19003" y="8708"/>
                    </a:lnTo>
                    <a:cubicBezTo>
                      <a:pt x="19299" y="9863"/>
                      <a:pt x="19346" y="11044"/>
                      <a:pt x="19144" y="12218"/>
                    </a:cubicBezTo>
                    <a:lnTo>
                      <a:pt x="19081" y="12582"/>
                    </a:lnTo>
                    <a:lnTo>
                      <a:pt x="20461" y="13089"/>
                    </a:lnTo>
                    <a:cubicBezTo>
                      <a:pt x="20461" y="13089"/>
                      <a:pt x="19646" y="15308"/>
                      <a:pt x="19646" y="15308"/>
                    </a:cubicBezTo>
                    <a:close/>
                    <a:moveTo>
                      <a:pt x="20075" y="12001"/>
                    </a:moveTo>
                    <a:cubicBezTo>
                      <a:pt x="20214" y="10947"/>
                      <a:pt x="20172" y="9889"/>
                      <a:pt x="19948" y="8848"/>
                    </a:cubicBezTo>
                    <a:lnTo>
                      <a:pt x="21422" y="8166"/>
                    </a:lnTo>
                    <a:lnTo>
                      <a:pt x="19684" y="4410"/>
                    </a:lnTo>
                    <a:lnTo>
                      <a:pt x="18209" y="5090"/>
                    </a:lnTo>
                    <a:cubicBezTo>
                      <a:pt x="17560" y="4245"/>
                      <a:pt x="16782" y="3528"/>
                      <a:pt x="15888" y="2952"/>
                    </a:cubicBezTo>
                    <a:lnTo>
                      <a:pt x="16447" y="1428"/>
                    </a:lnTo>
                    <a:lnTo>
                      <a:pt x="12562" y="0"/>
                    </a:lnTo>
                    <a:lnTo>
                      <a:pt x="12002" y="1525"/>
                    </a:lnTo>
                    <a:cubicBezTo>
                      <a:pt x="10950" y="1387"/>
                      <a:pt x="9884" y="1431"/>
                      <a:pt x="8849" y="1652"/>
                    </a:cubicBezTo>
                    <a:lnTo>
                      <a:pt x="8167" y="178"/>
                    </a:lnTo>
                    <a:lnTo>
                      <a:pt x="4410" y="1919"/>
                    </a:lnTo>
                    <a:lnTo>
                      <a:pt x="5091" y="3392"/>
                    </a:lnTo>
                    <a:cubicBezTo>
                      <a:pt x="4247" y="4040"/>
                      <a:pt x="3530" y="4819"/>
                      <a:pt x="2952" y="5713"/>
                    </a:cubicBezTo>
                    <a:lnTo>
                      <a:pt x="1428" y="5152"/>
                    </a:lnTo>
                    <a:lnTo>
                      <a:pt x="0" y="9039"/>
                    </a:lnTo>
                    <a:lnTo>
                      <a:pt x="1525" y="9599"/>
                    </a:lnTo>
                    <a:cubicBezTo>
                      <a:pt x="1386" y="10654"/>
                      <a:pt x="1430" y="11711"/>
                      <a:pt x="1653" y="12752"/>
                    </a:cubicBezTo>
                    <a:lnTo>
                      <a:pt x="179" y="13434"/>
                    </a:lnTo>
                    <a:lnTo>
                      <a:pt x="1918" y="17192"/>
                    </a:lnTo>
                    <a:lnTo>
                      <a:pt x="3392" y="16510"/>
                    </a:lnTo>
                    <a:cubicBezTo>
                      <a:pt x="4041" y="17354"/>
                      <a:pt x="4819" y="18070"/>
                      <a:pt x="5713" y="18648"/>
                    </a:cubicBezTo>
                    <a:lnTo>
                      <a:pt x="5153" y="20173"/>
                    </a:lnTo>
                    <a:lnTo>
                      <a:pt x="9039" y="21600"/>
                    </a:lnTo>
                    <a:lnTo>
                      <a:pt x="9600" y="20076"/>
                    </a:lnTo>
                    <a:cubicBezTo>
                      <a:pt x="10651" y="20212"/>
                      <a:pt x="11718" y="20169"/>
                      <a:pt x="12752" y="19948"/>
                    </a:cubicBezTo>
                    <a:lnTo>
                      <a:pt x="13434" y="21421"/>
                    </a:lnTo>
                    <a:lnTo>
                      <a:pt x="17193" y="19682"/>
                    </a:lnTo>
                    <a:lnTo>
                      <a:pt x="16510" y="18209"/>
                    </a:lnTo>
                    <a:cubicBezTo>
                      <a:pt x="17354" y="17560"/>
                      <a:pt x="18070" y="16782"/>
                      <a:pt x="18648" y="15888"/>
                    </a:cubicBezTo>
                    <a:lnTo>
                      <a:pt x="20173" y="16448"/>
                    </a:lnTo>
                    <a:lnTo>
                      <a:pt x="21600" y="12561"/>
                    </a:lnTo>
                    <a:cubicBezTo>
                      <a:pt x="21600" y="12561"/>
                      <a:pt x="20075" y="12001"/>
                      <a:pt x="20075" y="12001"/>
                    </a:cubicBezTo>
                    <a:close/>
                  </a:path>
                </a:pathLst>
              </a:custGeom>
              <a:solidFill>
                <a:srgbClr val="000000">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6" name="Shape 7">
                <a:extLst>
                  <a:ext uri="{FF2B5EF4-FFF2-40B4-BE49-F238E27FC236}">
                    <a16:creationId xmlns:a16="http://schemas.microsoft.com/office/drawing/2014/main" id="{77EED4F3-FF77-4CF7-9803-897411DBE1C3}"/>
                  </a:ext>
                </a:extLst>
              </p:cNvPr>
              <p:cNvSpPr/>
              <p:nvPr/>
            </p:nvSpPr>
            <p:spPr>
              <a:xfrm>
                <a:off x="5775797" y="496399"/>
                <a:ext cx="663229" cy="663021"/>
              </a:xfrm>
              <a:custGeom>
                <a:avLst/>
                <a:gdLst/>
                <a:ahLst/>
                <a:cxnLst>
                  <a:cxn ang="0">
                    <a:pos x="wd2" y="hd2"/>
                  </a:cxn>
                  <a:cxn ang="5400000">
                    <a:pos x="wd2" y="hd2"/>
                  </a:cxn>
                  <a:cxn ang="10800000">
                    <a:pos x="wd2" y="hd2"/>
                  </a:cxn>
                  <a:cxn ang="16200000">
                    <a:pos x="wd2" y="hd2"/>
                  </a:cxn>
                </a:cxnLst>
                <a:rect l="0" t="0" r="r" b="b"/>
                <a:pathLst>
                  <a:path w="20967" h="21600" extrusionOk="0">
                    <a:moveTo>
                      <a:pt x="18755" y="13930"/>
                    </a:moveTo>
                    <a:cubicBezTo>
                      <a:pt x="17488" y="17492"/>
                      <a:pt x="14163" y="19884"/>
                      <a:pt x="10482" y="19884"/>
                    </a:cubicBezTo>
                    <a:cubicBezTo>
                      <a:pt x="9448" y="19884"/>
                      <a:pt x="8427" y="19697"/>
                      <a:pt x="7445" y="19325"/>
                    </a:cubicBezTo>
                    <a:cubicBezTo>
                      <a:pt x="5235" y="18489"/>
                      <a:pt x="3475" y="16816"/>
                      <a:pt x="2484" y="14615"/>
                    </a:cubicBezTo>
                    <a:cubicBezTo>
                      <a:pt x="1496" y="12413"/>
                      <a:pt x="1398" y="9947"/>
                      <a:pt x="2211" y="7669"/>
                    </a:cubicBezTo>
                    <a:cubicBezTo>
                      <a:pt x="3481" y="4108"/>
                      <a:pt x="6806" y="1716"/>
                      <a:pt x="10485" y="1716"/>
                    </a:cubicBezTo>
                    <a:cubicBezTo>
                      <a:pt x="11520" y="1716"/>
                      <a:pt x="12542" y="1904"/>
                      <a:pt x="13523" y="2275"/>
                    </a:cubicBezTo>
                    <a:cubicBezTo>
                      <a:pt x="15732" y="3112"/>
                      <a:pt x="17493" y="4784"/>
                      <a:pt x="18482" y="6986"/>
                    </a:cubicBezTo>
                    <a:cubicBezTo>
                      <a:pt x="19470" y="9188"/>
                      <a:pt x="19568" y="11653"/>
                      <a:pt x="18755" y="13930"/>
                    </a:cubicBezTo>
                    <a:close/>
                    <a:moveTo>
                      <a:pt x="14097" y="665"/>
                    </a:moveTo>
                    <a:cubicBezTo>
                      <a:pt x="12931" y="224"/>
                      <a:pt x="11716" y="0"/>
                      <a:pt x="10485" y="0"/>
                    </a:cubicBezTo>
                    <a:cubicBezTo>
                      <a:pt x="6110" y="0"/>
                      <a:pt x="2158" y="2844"/>
                      <a:pt x="647" y="7077"/>
                    </a:cubicBezTo>
                    <a:cubicBezTo>
                      <a:pt x="-317" y="9785"/>
                      <a:pt x="-202" y="12718"/>
                      <a:pt x="974" y="15335"/>
                    </a:cubicBezTo>
                    <a:cubicBezTo>
                      <a:pt x="2149" y="17952"/>
                      <a:pt x="4244" y="19941"/>
                      <a:pt x="6873" y="20936"/>
                    </a:cubicBezTo>
                    <a:cubicBezTo>
                      <a:pt x="8037" y="21376"/>
                      <a:pt x="9251" y="21600"/>
                      <a:pt x="10482" y="21600"/>
                    </a:cubicBezTo>
                    <a:cubicBezTo>
                      <a:pt x="14859" y="21600"/>
                      <a:pt x="18812" y="18756"/>
                      <a:pt x="20319" y="14522"/>
                    </a:cubicBezTo>
                    <a:cubicBezTo>
                      <a:pt x="21283" y="11815"/>
                      <a:pt x="21168" y="8883"/>
                      <a:pt x="19992" y="6266"/>
                    </a:cubicBezTo>
                    <a:cubicBezTo>
                      <a:pt x="18817" y="3648"/>
                      <a:pt x="16724" y="1660"/>
                      <a:pt x="14097" y="665"/>
                    </a:cubicBezTo>
                    <a:close/>
                  </a:path>
                </a:pathLst>
              </a:custGeom>
              <a:solidFill>
                <a:srgbClr val="000000">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sp>
          <p:nvSpPr>
            <p:cNvPr id="226" name="Shape 8">
              <a:extLst>
                <a:ext uri="{FF2B5EF4-FFF2-40B4-BE49-F238E27FC236}">
                  <a16:creationId xmlns:a16="http://schemas.microsoft.com/office/drawing/2014/main" id="{5DE00816-C8CC-4E3A-98B2-EDF68DA35483}"/>
                </a:ext>
              </a:extLst>
            </p:cNvPr>
            <p:cNvSpPr/>
            <p:nvPr/>
          </p:nvSpPr>
          <p:spPr>
            <a:xfrm>
              <a:off x="6035130" y="814391"/>
              <a:ext cx="891673" cy="891632"/>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5"/>
                    <a:pt x="16764" y="21600"/>
                    <a:pt x="10802" y="21600"/>
                  </a:cubicBezTo>
                  <a:cubicBezTo>
                    <a:pt x="4837" y="21600"/>
                    <a:pt x="0" y="16765"/>
                    <a:pt x="0" y="10802"/>
                  </a:cubicBezTo>
                  <a:cubicBezTo>
                    <a:pt x="0" y="4836"/>
                    <a:pt x="4837" y="0"/>
                    <a:pt x="10802" y="0"/>
                  </a:cubicBezTo>
                  <a:cubicBezTo>
                    <a:pt x="16764" y="0"/>
                    <a:pt x="21600" y="4836"/>
                    <a:pt x="21600" y="1080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27" name="Shape 9">
              <a:extLst>
                <a:ext uri="{FF2B5EF4-FFF2-40B4-BE49-F238E27FC236}">
                  <a16:creationId xmlns:a16="http://schemas.microsoft.com/office/drawing/2014/main" id="{F8BDB52C-C878-47F1-9213-3DE3C9D2776F}"/>
                </a:ext>
              </a:extLst>
            </p:cNvPr>
            <p:cNvSpPr/>
            <p:nvPr/>
          </p:nvSpPr>
          <p:spPr>
            <a:xfrm>
              <a:off x="6115400" y="913184"/>
              <a:ext cx="783137" cy="783099"/>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5"/>
                    <a:pt x="16765" y="21600"/>
                    <a:pt x="10802" y="21600"/>
                  </a:cubicBezTo>
                  <a:cubicBezTo>
                    <a:pt x="4837" y="21600"/>
                    <a:pt x="0" y="16765"/>
                    <a:pt x="0" y="10802"/>
                  </a:cubicBezTo>
                  <a:cubicBezTo>
                    <a:pt x="0" y="4836"/>
                    <a:pt x="4837" y="0"/>
                    <a:pt x="10802" y="0"/>
                  </a:cubicBezTo>
                  <a:cubicBezTo>
                    <a:pt x="16765" y="0"/>
                    <a:pt x="21600" y="4836"/>
                    <a:pt x="21600" y="10802"/>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28" name="Shape 10">
              <a:extLst>
                <a:ext uri="{FF2B5EF4-FFF2-40B4-BE49-F238E27FC236}">
                  <a16:creationId xmlns:a16="http://schemas.microsoft.com/office/drawing/2014/main" id="{EABDEF50-FED1-405B-A9A0-14A05C6411BA}"/>
                </a:ext>
              </a:extLst>
            </p:cNvPr>
            <p:cNvSpPr/>
            <p:nvPr/>
          </p:nvSpPr>
          <p:spPr>
            <a:xfrm>
              <a:off x="6137011" y="913184"/>
              <a:ext cx="690810" cy="690777"/>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5"/>
                    <a:pt x="16765" y="21600"/>
                    <a:pt x="10802" y="21600"/>
                  </a:cubicBezTo>
                  <a:cubicBezTo>
                    <a:pt x="4837" y="21600"/>
                    <a:pt x="0" y="16765"/>
                    <a:pt x="0" y="10802"/>
                  </a:cubicBezTo>
                  <a:cubicBezTo>
                    <a:pt x="0" y="4836"/>
                    <a:pt x="4837" y="0"/>
                    <a:pt x="10802" y="0"/>
                  </a:cubicBezTo>
                  <a:cubicBezTo>
                    <a:pt x="16765" y="0"/>
                    <a:pt x="21600" y="4836"/>
                    <a:pt x="21600" y="10802"/>
                  </a:cubicBezTo>
                  <a:close/>
                </a:path>
              </a:pathLst>
            </a:custGeom>
            <a:solidFill>
              <a:srgbClr val="FFF19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29" name="Shape 11">
              <a:extLst>
                <a:ext uri="{FF2B5EF4-FFF2-40B4-BE49-F238E27FC236}">
                  <a16:creationId xmlns:a16="http://schemas.microsoft.com/office/drawing/2014/main" id="{5E0189AB-87E6-47DD-8FFF-0201D3CFAC8C}"/>
                </a:ext>
              </a:extLst>
            </p:cNvPr>
            <p:cNvSpPr/>
            <p:nvPr/>
          </p:nvSpPr>
          <p:spPr>
            <a:xfrm>
              <a:off x="6226543" y="1002716"/>
              <a:ext cx="510807" cy="510800"/>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4"/>
                    <a:pt x="16764" y="21600"/>
                    <a:pt x="10801" y="21600"/>
                  </a:cubicBezTo>
                  <a:cubicBezTo>
                    <a:pt x="4834" y="21600"/>
                    <a:pt x="0" y="16764"/>
                    <a:pt x="0" y="10802"/>
                  </a:cubicBezTo>
                  <a:cubicBezTo>
                    <a:pt x="0" y="4834"/>
                    <a:pt x="4834" y="0"/>
                    <a:pt x="10801" y="0"/>
                  </a:cubicBezTo>
                  <a:cubicBezTo>
                    <a:pt x="16764" y="0"/>
                    <a:pt x="21600" y="4834"/>
                    <a:pt x="21600" y="1080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0" name="Shape 12">
              <a:extLst>
                <a:ext uri="{FF2B5EF4-FFF2-40B4-BE49-F238E27FC236}">
                  <a16:creationId xmlns:a16="http://schemas.microsoft.com/office/drawing/2014/main" id="{A687FA96-D299-425E-B65A-320216DB4A6E}"/>
                </a:ext>
              </a:extLst>
            </p:cNvPr>
            <p:cNvSpPr/>
            <p:nvPr/>
          </p:nvSpPr>
          <p:spPr>
            <a:xfrm>
              <a:off x="6316074" y="1092247"/>
              <a:ext cx="330787" cy="330768"/>
            </a:xfrm>
            <a:custGeom>
              <a:avLst/>
              <a:gdLst/>
              <a:ahLst/>
              <a:cxnLst>
                <a:cxn ang="0">
                  <a:pos x="wd2" y="hd2"/>
                </a:cxn>
                <a:cxn ang="5400000">
                  <a:pos x="wd2" y="hd2"/>
                </a:cxn>
                <a:cxn ang="10800000">
                  <a:pos x="wd2" y="hd2"/>
                </a:cxn>
                <a:cxn ang="16200000">
                  <a:pos x="wd2" y="hd2"/>
                </a:cxn>
              </a:cxnLst>
              <a:rect l="0" t="0" r="r" b="b"/>
              <a:pathLst>
                <a:path w="21600" h="21600" extrusionOk="0">
                  <a:moveTo>
                    <a:pt x="21600" y="10804"/>
                  </a:moveTo>
                  <a:cubicBezTo>
                    <a:pt x="21600" y="16765"/>
                    <a:pt x="16764" y="21600"/>
                    <a:pt x="10804" y="21600"/>
                  </a:cubicBezTo>
                  <a:cubicBezTo>
                    <a:pt x="4837" y="21600"/>
                    <a:pt x="0" y="16765"/>
                    <a:pt x="0" y="10804"/>
                  </a:cubicBezTo>
                  <a:cubicBezTo>
                    <a:pt x="0" y="4837"/>
                    <a:pt x="4837" y="0"/>
                    <a:pt x="10804" y="0"/>
                  </a:cubicBezTo>
                  <a:cubicBezTo>
                    <a:pt x="16764" y="0"/>
                    <a:pt x="21600" y="4837"/>
                    <a:pt x="21600" y="10804"/>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1" name="Shape 13">
              <a:extLst>
                <a:ext uri="{FF2B5EF4-FFF2-40B4-BE49-F238E27FC236}">
                  <a16:creationId xmlns:a16="http://schemas.microsoft.com/office/drawing/2014/main" id="{F1D0B153-23B5-4560-AC8F-536D8178C68C}"/>
                </a:ext>
              </a:extLst>
            </p:cNvPr>
            <p:cNvSpPr/>
            <p:nvPr/>
          </p:nvSpPr>
          <p:spPr>
            <a:xfrm>
              <a:off x="6405606" y="1184866"/>
              <a:ext cx="150810" cy="150766"/>
            </a:xfrm>
            <a:custGeom>
              <a:avLst/>
              <a:gdLst/>
              <a:ahLst/>
              <a:cxnLst>
                <a:cxn ang="0">
                  <a:pos x="wd2" y="hd2"/>
                </a:cxn>
                <a:cxn ang="5400000">
                  <a:pos x="wd2" y="hd2"/>
                </a:cxn>
                <a:cxn ang="10800000">
                  <a:pos x="wd2" y="hd2"/>
                </a:cxn>
                <a:cxn ang="16200000">
                  <a:pos x="wd2" y="hd2"/>
                </a:cxn>
              </a:cxnLst>
              <a:rect l="0" t="0" r="r" b="b"/>
              <a:pathLst>
                <a:path w="21600" h="21600" extrusionOk="0">
                  <a:moveTo>
                    <a:pt x="21600" y="10809"/>
                  </a:moveTo>
                  <a:cubicBezTo>
                    <a:pt x="21600" y="16771"/>
                    <a:pt x="16765" y="21600"/>
                    <a:pt x="10807" y="21600"/>
                  </a:cubicBezTo>
                  <a:cubicBezTo>
                    <a:pt x="4834" y="21600"/>
                    <a:pt x="0" y="16771"/>
                    <a:pt x="0" y="10809"/>
                  </a:cubicBezTo>
                  <a:cubicBezTo>
                    <a:pt x="0" y="4835"/>
                    <a:pt x="4834" y="0"/>
                    <a:pt x="10807" y="0"/>
                  </a:cubicBezTo>
                  <a:cubicBezTo>
                    <a:pt x="16765" y="0"/>
                    <a:pt x="21600" y="4835"/>
                    <a:pt x="21600" y="10809"/>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2" name="Shape 14">
              <a:extLst>
                <a:ext uri="{FF2B5EF4-FFF2-40B4-BE49-F238E27FC236}">
                  <a16:creationId xmlns:a16="http://schemas.microsoft.com/office/drawing/2014/main" id="{5BBAF656-BF35-4F07-A62E-14426FAF598E}"/>
                </a:ext>
              </a:extLst>
            </p:cNvPr>
            <p:cNvSpPr/>
            <p:nvPr/>
          </p:nvSpPr>
          <p:spPr>
            <a:xfrm>
              <a:off x="6470439" y="592106"/>
              <a:ext cx="669469" cy="669597"/>
            </a:xfrm>
            <a:custGeom>
              <a:avLst/>
              <a:gdLst/>
              <a:ahLst/>
              <a:cxnLst>
                <a:cxn ang="0">
                  <a:pos x="wd2" y="hd2"/>
                </a:cxn>
                <a:cxn ang="5400000">
                  <a:pos x="wd2" y="hd2"/>
                </a:cxn>
                <a:cxn ang="10800000">
                  <a:pos x="wd2" y="hd2"/>
                </a:cxn>
                <a:cxn ang="16200000">
                  <a:pos x="wd2" y="hd2"/>
                </a:cxn>
              </a:cxnLst>
              <a:rect l="0" t="0" r="r" b="b"/>
              <a:pathLst>
                <a:path w="21600" h="21600" extrusionOk="0">
                  <a:moveTo>
                    <a:pt x="18372" y="7845"/>
                  </a:moveTo>
                  <a:lnTo>
                    <a:pt x="21600" y="4612"/>
                  </a:lnTo>
                  <a:lnTo>
                    <a:pt x="17962" y="3640"/>
                  </a:lnTo>
                  <a:lnTo>
                    <a:pt x="16992" y="0"/>
                  </a:lnTo>
                  <a:lnTo>
                    <a:pt x="13760" y="3233"/>
                  </a:lnTo>
                  <a:lnTo>
                    <a:pt x="14548" y="6180"/>
                  </a:lnTo>
                  <a:lnTo>
                    <a:pt x="3582" y="17152"/>
                  </a:lnTo>
                  <a:lnTo>
                    <a:pt x="2027" y="14044"/>
                  </a:lnTo>
                  <a:lnTo>
                    <a:pt x="1014" y="17822"/>
                  </a:lnTo>
                  <a:lnTo>
                    <a:pt x="0" y="21600"/>
                  </a:lnTo>
                  <a:lnTo>
                    <a:pt x="3779" y="20586"/>
                  </a:lnTo>
                  <a:lnTo>
                    <a:pt x="7556" y="19577"/>
                  </a:lnTo>
                  <a:lnTo>
                    <a:pt x="4452" y="18018"/>
                  </a:lnTo>
                  <a:lnTo>
                    <a:pt x="15420" y="7054"/>
                  </a:lnTo>
                  <a:cubicBezTo>
                    <a:pt x="15420" y="7054"/>
                    <a:pt x="18372" y="7845"/>
                    <a:pt x="18372" y="7845"/>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3" name="Shape 15">
              <a:extLst>
                <a:ext uri="{FF2B5EF4-FFF2-40B4-BE49-F238E27FC236}">
                  <a16:creationId xmlns:a16="http://schemas.microsoft.com/office/drawing/2014/main" id="{14237899-FC2C-4EB7-8FD9-94B91F35AA1C}"/>
                </a:ext>
              </a:extLst>
            </p:cNvPr>
            <p:cNvSpPr/>
            <p:nvPr/>
          </p:nvSpPr>
          <p:spPr>
            <a:xfrm>
              <a:off x="6470439" y="592106"/>
              <a:ext cx="556714" cy="669597"/>
            </a:xfrm>
            <a:custGeom>
              <a:avLst/>
              <a:gdLst/>
              <a:ahLst/>
              <a:cxnLst>
                <a:cxn ang="0">
                  <a:pos x="wd2" y="hd2"/>
                </a:cxn>
                <a:cxn ang="5400000">
                  <a:pos x="wd2" y="hd2"/>
                </a:cxn>
                <a:cxn ang="10800000">
                  <a:pos x="wd2" y="hd2"/>
                </a:cxn>
                <a:cxn ang="16200000">
                  <a:pos x="wd2" y="hd2"/>
                </a:cxn>
              </a:cxnLst>
              <a:rect l="0" t="0" r="r" b="b"/>
              <a:pathLst>
                <a:path w="21600" h="21600" extrusionOk="0">
                  <a:moveTo>
                    <a:pt x="21600" y="3640"/>
                  </a:moveTo>
                  <a:lnTo>
                    <a:pt x="20433" y="0"/>
                  </a:lnTo>
                  <a:lnTo>
                    <a:pt x="16546" y="3233"/>
                  </a:lnTo>
                  <a:lnTo>
                    <a:pt x="17500" y="6180"/>
                  </a:lnTo>
                  <a:lnTo>
                    <a:pt x="4302" y="17152"/>
                  </a:lnTo>
                  <a:lnTo>
                    <a:pt x="2438" y="14044"/>
                  </a:lnTo>
                  <a:lnTo>
                    <a:pt x="1219" y="17822"/>
                  </a:lnTo>
                  <a:lnTo>
                    <a:pt x="0" y="21600"/>
                  </a:lnTo>
                  <a:cubicBezTo>
                    <a:pt x="0" y="21600"/>
                    <a:pt x="21600" y="3640"/>
                    <a:pt x="21600" y="364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nvGrpSpPr>
            <p:cNvPr id="234" name="Group 233">
              <a:extLst>
                <a:ext uri="{FF2B5EF4-FFF2-40B4-BE49-F238E27FC236}">
                  <a16:creationId xmlns:a16="http://schemas.microsoft.com/office/drawing/2014/main" id="{C6EC73BB-2175-4142-BF34-78B0AC248C38}"/>
                </a:ext>
              </a:extLst>
            </p:cNvPr>
            <p:cNvGrpSpPr/>
            <p:nvPr/>
          </p:nvGrpSpPr>
          <p:grpSpPr>
            <a:xfrm>
              <a:off x="5820550" y="635328"/>
              <a:ext cx="565987" cy="936006"/>
              <a:chOff x="5820550" y="635328"/>
              <a:chExt cx="565987" cy="936006"/>
            </a:xfrm>
          </p:grpSpPr>
          <p:sp>
            <p:nvSpPr>
              <p:cNvPr id="235" name="Shape 16">
                <a:extLst>
                  <a:ext uri="{FF2B5EF4-FFF2-40B4-BE49-F238E27FC236}">
                    <a16:creationId xmlns:a16="http://schemas.microsoft.com/office/drawing/2014/main" id="{E40478DA-ABFE-4E38-93EF-1AA0FC3DA1C9}"/>
                  </a:ext>
                </a:extLst>
              </p:cNvPr>
              <p:cNvSpPr/>
              <p:nvPr/>
            </p:nvSpPr>
            <p:spPr>
              <a:xfrm>
                <a:off x="5834456" y="1367016"/>
                <a:ext cx="533645" cy="73655"/>
              </a:xfrm>
              <a:custGeom>
                <a:avLst/>
                <a:gdLst/>
                <a:ahLst/>
                <a:cxnLst>
                  <a:cxn ang="0">
                    <a:pos x="wd2" y="hd2"/>
                  </a:cxn>
                  <a:cxn ang="5400000">
                    <a:pos x="wd2" y="hd2"/>
                  </a:cxn>
                  <a:cxn ang="10800000">
                    <a:pos x="wd2" y="hd2"/>
                  </a:cxn>
                  <a:cxn ang="16200000">
                    <a:pos x="wd2" y="hd2"/>
                  </a:cxn>
                </a:cxnLst>
                <a:rect l="0" t="0" r="r" b="b"/>
                <a:pathLst>
                  <a:path w="21600" h="21600" extrusionOk="0">
                    <a:moveTo>
                      <a:pt x="18623" y="0"/>
                    </a:moveTo>
                    <a:lnTo>
                      <a:pt x="2977" y="0"/>
                    </a:lnTo>
                    <a:cubicBezTo>
                      <a:pt x="2977" y="11946"/>
                      <a:pt x="1642" y="21600"/>
                      <a:pt x="0" y="21600"/>
                    </a:cubicBezTo>
                    <a:lnTo>
                      <a:pt x="21600" y="21600"/>
                    </a:lnTo>
                    <a:cubicBezTo>
                      <a:pt x="19958" y="21600"/>
                      <a:pt x="18623" y="11946"/>
                      <a:pt x="18623" y="0"/>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6" name="Shape 17">
                <a:extLst>
                  <a:ext uri="{FF2B5EF4-FFF2-40B4-BE49-F238E27FC236}">
                    <a16:creationId xmlns:a16="http://schemas.microsoft.com/office/drawing/2014/main" id="{68C9E55A-028F-40C6-91DE-97151A9A7FE9}"/>
                  </a:ext>
                </a:extLst>
              </p:cNvPr>
              <p:cNvSpPr/>
              <p:nvPr/>
            </p:nvSpPr>
            <p:spPr>
              <a:xfrm>
                <a:off x="5820550" y="1496683"/>
                <a:ext cx="565987" cy="7465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7" name="Shape 18">
                <a:extLst>
                  <a:ext uri="{FF2B5EF4-FFF2-40B4-BE49-F238E27FC236}">
                    <a16:creationId xmlns:a16="http://schemas.microsoft.com/office/drawing/2014/main" id="{1C8490E3-95E6-406E-A37D-AC6E72164B68}"/>
                  </a:ext>
                </a:extLst>
              </p:cNvPr>
              <p:cNvSpPr/>
              <p:nvPr/>
            </p:nvSpPr>
            <p:spPr>
              <a:xfrm>
                <a:off x="5939424" y="635328"/>
                <a:ext cx="311228" cy="311224"/>
              </a:xfrm>
              <a:custGeom>
                <a:avLst/>
                <a:gdLst/>
                <a:ahLst/>
                <a:cxnLst>
                  <a:cxn ang="0">
                    <a:pos x="wd2" y="hd2"/>
                  </a:cxn>
                  <a:cxn ang="5400000">
                    <a:pos x="wd2" y="hd2"/>
                  </a:cxn>
                  <a:cxn ang="10800000">
                    <a:pos x="wd2" y="hd2"/>
                  </a:cxn>
                  <a:cxn ang="16200000">
                    <a:pos x="wd2" y="hd2"/>
                  </a:cxn>
                </a:cxnLst>
                <a:rect l="0" t="0" r="r" b="b"/>
                <a:pathLst>
                  <a:path w="21600" h="21600" extrusionOk="0">
                    <a:moveTo>
                      <a:pt x="21600" y="10798"/>
                    </a:moveTo>
                    <a:cubicBezTo>
                      <a:pt x="21600" y="16763"/>
                      <a:pt x="16767" y="21600"/>
                      <a:pt x="10800" y="21600"/>
                    </a:cubicBezTo>
                    <a:cubicBezTo>
                      <a:pt x="4836" y="21600"/>
                      <a:pt x="0" y="16763"/>
                      <a:pt x="0" y="10798"/>
                    </a:cubicBezTo>
                    <a:cubicBezTo>
                      <a:pt x="0" y="4835"/>
                      <a:pt x="4836" y="0"/>
                      <a:pt x="10800" y="0"/>
                    </a:cubicBezTo>
                    <a:cubicBezTo>
                      <a:pt x="16767" y="0"/>
                      <a:pt x="21600" y="4835"/>
                      <a:pt x="21600" y="10798"/>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8" name="Shape 19">
                <a:extLst>
                  <a:ext uri="{FF2B5EF4-FFF2-40B4-BE49-F238E27FC236}">
                    <a16:creationId xmlns:a16="http://schemas.microsoft.com/office/drawing/2014/main" id="{39CA0709-C7EF-416C-A9CA-1CBBDF06577E}"/>
                  </a:ext>
                </a:extLst>
              </p:cNvPr>
              <p:cNvSpPr/>
              <p:nvPr/>
            </p:nvSpPr>
            <p:spPr>
              <a:xfrm>
                <a:off x="5961035" y="656939"/>
                <a:ext cx="290405" cy="290393"/>
              </a:xfrm>
              <a:custGeom>
                <a:avLst/>
                <a:gdLst/>
                <a:ahLst/>
                <a:cxnLst>
                  <a:cxn ang="0">
                    <a:pos x="wd2" y="hd2"/>
                  </a:cxn>
                  <a:cxn ang="5400000">
                    <a:pos x="wd2" y="hd2"/>
                  </a:cxn>
                  <a:cxn ang="10800000">
                    <a:pos x="wd2" y="hd2"/>
                  </a:cxn>
                  <a:cxn ang="16200000">
                    <a:pos x="wd2" y="hd2"/>
                  </a:cxn>
                </a:cxnLst>
                <a:rect l="0" t="0" r="r" b="b"/>
                <a:pathLst>
                  <a:path w="21600" h="21600" extrusionOk="0">
                    <a:moveTo>
                      <a:pt x="15790" y="0"/>
                    </a:moveTo>
                    <a:cubicBezTo>
                      <a:pt x="17740" y="2012"/>
                      <a:pt x="18941" y="4748"/>
                      <a:pt x="18941" y="7765"/>
                    </a:cubicBezTo>
                    <a:cubicBezTo>
                      <a:pt x="18941" y="13935"/>
                      <a:pt x="13939" y="18937"/>
                      <a:pt x="7768" y="18937"/>
                    </a:cubicBezTo>
                    <a:cubicBezTo>
                      <a:pt x="4749" y="18937"/>
                      <a:pt x="2011" y="17737"/>
                      <a:pt x="0" y="15789"/>
                    </a:cubicBezTo>
                    <a:cubicBezTo>
                      <a:pt x="2003" y="19254"/>
                      <a:pt x="5733" y="21600"/>
                      <a:pt x="10025" y="21600"/>
                    </a:cubicBezTo>
                    <a:cubicBezTo>
                      <a:pt x="16420" y="21600"/>
                      <a:pt x="21600" y="16416"/>
                      <a:pt x="21600" y="10023"/>
                    </a:cubicBezTo>
                    <a:cubicBezTo>
                      <a:pt x="21600" y="5730"/>
                      <a:pt x="19260" y="1998"/>
                      <a:pt x="1579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39" name="Shape 20">
                <a:extLst>
                  <a:ext uri="{FF2B5EF4-FFF2-40B4-BE49-F238E27FC236}">
                    <a16:creationId xmlns:a16="http://schemas.microsoft.com/office/drawing/2014/main" id="{D9093C48-87F8-4721-AFD0-53F9AAFB7140}"/>
                  </a:ext>
                </a:extLst>
              </p:cNvPr>
              <p:cNvSpPr/>
              <p:nvPr/>
            </p:nvSpPr>
            <p:spPr>
              <a:xfrm>
                <a:off x="5939424" y="934795"/>
                <a:ext cx="311228" cy="34514"/>
              </a:xfrm>
              <a:custGeom>
                <a:avLst/>
                <a:gdLst/>
                <a:ahLst/>
                <a:cxnLst>
                  <a:cxn ang="0">
                    <a:pos x="wd2" y="hd2"/>
                  </a:cxn>
                  <a:cxn ang="5400000">
                    <a:pos x="wd2" y="hd2"/>
                  </a:cxn>
                  <a:cxn ang="10800000">
                    <a:pos x="wd2" y="hd2"/>
                  </a:cxn>
                  <a:cxn ang="16200000">
                    <a:pos x="wd2" y="hd2"/>
                  </a:cxn>
                </a:cxnLst>
                <a:rect l="0" t="0" r="r" b="b"/>
                <a:pathLst>
                  <a:path w="21600" h="21600" extrusionOk="0">
                    <a:moveTo>
                      <a:pt x="21600" y="11514"/>
                    </a:moveTo>
                    <a:cubicBezTo>
                      <a:pt x="21600" y="14088"/>
                      <a:pt x="21489" y="16709"/>
                      <a:pt x="21268" y="18651"/>
                    </a:cubicBezTo>
                    <a:cubicBezTo>
                      <a:pt x="21052" y="20605"/>
                      <a:pt x="20765" y="21600"/>
                      <a:pt x="20479" y="21600"/>
                    </a:cubicBezTo>
                    <a:lnTo>
                      <a:pt x="1118" y="21600"/>
                    </a:lnTo>
                    <a:cubicBezTo>
                      <a:pt x="832" y="21600"/>
                      <a:pt x="546" y="20605"/>
                      <a:pt x="327" y="18651"/>
                    </a:cubicBezTo>
                    <a:cubicBezTo>
                      <a:pt x="111" y="16709"/>
                      <a:pt x="0" y="14088"/>
                      <a:pt x="0" y="11514"/>
                    </a:cubicBezTo>
                    <a:lnTo>
                      <a:pt x="0" y="10069"/>
                    </a:lnTo>
                    <a:cubicBezTo>
                      <a:pt x="0" y="7512"/>
                      <a:pt x="111" y="4871"/>
                      <a:pt x="327" y="2951"/>
                    </a:cubicBezTo>
                    <a:cubicBezTo>
                      <a:pt x="546" y="950"/>
                      <a:pt x="832" y="0"/>
                      <a:pt x="1118" y="0"/>
                    </a:cubicBezTo>
                    <a:lnTo>
                      <a:pt x="20479" y="0"/>
                    </a:lnTo>
                    <a:cubicBezTo>
                      <a:pt x="20765" y="0"/>
                      <a:pt x="21052" y="950"/>
                      <a:pt x="21268" y="2951"/>
                    </a:cubicBezTo>
                    <a:cubicBezTo>
                      <a:pt x="21489" y="4871"/>
                      <a:pt x="21600" y="7512"/>
                      <a:pt x="21600" y="10069"/>
                    </a:cubicBezTo>
                    <a:cubicBezTo>
                      <a:pt x="21600" y="10069"/>
                      <a:pt x="21600" y="11514"/>
                      <a:pt x="21600" y="11514"/>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0" name="Shape 21">
                <a:extLst>
                  <a:ext uri="{FF2B5EF4-FFF2-40B4-BE49-F238E27FC236}">
                    <a16:creationId xmlns:a16="http://schemas.microsoft.com/office/drawing/2014/main" id="{2A52229F-3247-40DF-B496-647E2DBA9B80}"/>
                  </a:ext>
                </a:extLst>
              </p:cNvPr>
              <p:cNvSpPr/>
              <p:nvPr/>
            </p:nvSpPr>
            <p:spPr>
              <a:xfrm>
                <a:off x="5908551" y="968755"/>
                <a:ext cx="375914" cy="371728"/>
              </a:xfrm>
              <a:custGeom>
                <a:avLst/>
                <a:gdLst/>
                <a:ahLst/>
                <a:cxnLst>
                  <a:cxn ang="0">
                    <a:pos x="wd2" y="hd2"/>
                  </a:cxn>
                  <a:cxn ang="5400000">
                    <a:pos x="wd2" y="hd2"/>
                  </a:cxn>
                  <a:cxn ang="10800000">
                    <a:pos x="wd2" y="hd2"/>
                  </a:cxn>
                  <a:cxn ang="16200000">
                    <a:pos x="wd2" y="hd2"/>
                  </a:cxn>
                </a:cxnLst>
                <a:rect l="0" t="0" r="r" b="b"/>
                <a:pathLst>
                  <a:path w="21600" h="21600" extrusionOk="0">
                    <a:moveTo>
                      <a:pt x="13779" y="5817"/>
                    </a:moveTo>
                    <a:lnTo>
                      <a:pt x="13779" y="4090"/>
                    </a:lnTo>
                    <a:cubicBezTo>
                      <a:pt x="13779" y="1830"/>
                      <a:pt x="15589" y="0"/>
                      <a:pt x="17822" y="0"/>
                    </a:cubicBezTo>
                    <a:lnTo>
                      <a:pt x="13779" y="0"/>
                    </a:lnTo>
                    <a:lnTo>
                      <a:pt x="7817" y="0"/>
                    </a:lnTo>
                    <a:lnTo>
                      <a:pt x="3774" y="0"/>
                    </a:lnTo>
                    <a:cubicBezTo>
                      <a:pt x="6012" y="0"/>
                      <a:pt x="7817" y="1830"/>
                      <a:pt x="7817" y="4090"/>
                    </a:cubicBezTo>
                    <a:lnTo>
                      <a:pt x="7817" y="5817"/>
                    </a:lnTo>
                    <a:cubicBezTo>
                      <a:pt x="7817" y="12278"/>
                      <a:pt x="4749" y="18006"/>
                      <a:pt x="0" y="21600"/>
                    </a:cubicBezTo>
                    <a:lnTo>
                      <a:pt x="7817" y="21600"/>
                    </a:lnTo>
                    <a:lnTo>
                      <a:pt x="13779" y="21600"/>
                    </a:lnTo>
                    <a:lnTo>
                      <a:pt x="21600" y="21600"/>
                    </a:lnTo>
                    <a:cubicBezTo>
                      <a:pt x="16851" y="18006"/>
                      <a:pt x="13779" y="12278"/>
                      <a:pt x="13779" y="5817"/>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1" name="Shape 22">
                <a:extLst>
                  <a:ext uri="{FF2B5EF4-FFF2-40B4-BE49-F238E27FC236}">
                    <a16:creationId xmlns:a16="http://schemas.microsoft.com/office/drawing/2014/main" id="{A40D5147-35CB-489E-BEF1-0E54EF4A8689}"/>
                  </a:ext>
                </a:extLst>
              </p:cNvPr>
              <p:cNvSpPr/>
              <p:nvPr/>
            </p:nvSpPr>
            <p:spPr>
              <a:xfrm>
                <a:off x="6121575" y="968755"/>
                <a:ext cx="161083" cy="371728"/>
              </a:xfrm>
              <a:custGeom>
                <a:avLst/>
                <a:gdLst/>
                <a:ahLst/>
                <a:cxnLst>
                  <a:cxn ang="0">
                    <a:pos x="wd2" y="hd2"/>
                  </a:cxn>
                  <a:cxn ang="5400000">
                    <a:pos x="wd2" y="hd2"/>
                  </a:cxn>
                  <a:cxn ang="10800000">
                    <a:pos x="wd2" y="hd2"/>
                  </a:cxn>
                  <a:cxn ang="16200000">
                    <a:pos x="wd2" y="hd2"/>
                  </a:cxn>
                </a:cxnLst>
                <a:rect l="0" t="0" r="r" b="b"/>
                <a:pathLst>
                  <a:path w="21600" h="21600" extrusionOk="0">
                    <a:moveTo>
                      <a:pt x="3349" y="5817"/>
                    </a:moveTo>
                    <a:lnTo>
                      <a:pt x="3349" y="4090"/>
                    </a:lnTo>
                    <a:cubicBezTo>
                      <a:pt x="3349" y="1830"/>
                      <a:pt x="7573" y="0"/>
                      <a:pt x="12784" y="0"/>
                    </a:cubicBezTo>
                    <a:lnTo>
                      <a:pt x="9435" y="0"/>
                    </a:lnTo>
                    <a:cubicBezTo>
                      <a:pt x="4216" y="0"/>
                      <a:pt x="0" y="1830"/>
                      <a:pt x="0" y="4090"/>
                    </a:cubicBezTo>
                    <a:lnTo>
                      <a:pt x="0" y="5817"/>
                    </a:lnTo>
                    <a:cubicBezTo>
                      <a:pt x="0" y="12278"/>
                      <a:pt x="7161" y="18006"/>
                      <a:pt x="18243" y="21600"/>
                    </a:cubicBezTo>
                    <a:lnTo>
                      <a:pt x="21600" y="21600"/>
                    </a:lnTo>
                    <a:cubicBezTo>
                      <a:pt x="10517" y="18006"/>
                      <a:pt x="3349" y="12278"/>
                      <a:pt x="3349" y="5817"/>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2" name="Shape 23">
                <a:extLst>
                  <a:ext uri="{FF2B5EF4-FFF2-40B4-BE49-F238E27FC236}">
                    <a16:creationId xmlns:a16="http://schemas.microsoft.com/office/drawing/2014/main" id="{E0D182E8-B182-47DB-A991-956C3A4168ED}"/>
                  </a:ext>
                </a:extLst>
              </p:cNvPr>
              <p:cNvSpPr/>
              <p:nvPr/>
            </p:nvSpPr>
            <p:spPr>
              <a:xfrm>
                <a:off x="5890027" y="1342318"/>
                <a:ext cx="420659" cy="26624"/>
              </a:xfrm>
              <a:custGeom>
                <a:avLst/>
                <a:gdLst/>
                <a:ahLst/>
                <a:cxnLst>
                  <a:cxn ang="0">
                    <a:pos x="wd2" y="hd2"/>
                  </a:cxn>
                  <a:cxn ang="5400000">
                    <a:pos x="wd2" y="hd2"/>
                  </a:cxn>
                  <a:cxn ang="10800000">
                    <a:pos x="wd2" y="hd2"/>
                  </a:cxn>
                  <a:cxn ang="16200000">
                    <a:pos x="wd2" y="hd2"/>
                  </a:cxn>
                </a:cxnLst>
                <a:rect l="0" t="0" r="r" b="b"/>
                <a:pathLst>
                  <a:path w="21600" h="21600" extrusionOk="0">
                    <a:moveTo>
                      <a:pt x="21600" y="10826"/>
                    </a:moveTo>
                    <a:cubicBezTo>
                      <a:pt x="21600" y="13579"/>
                      <a:pt x="21531" y="16393"/>
                      <a:pt x="21397" y="18505"/>
                    </a:cubicBezTo>
                    <a:cubicBezTo>
                      <a:pt x="21263" y="20583"/>
                      <a:pt x="21088" y="21600"/>
                      <a:pt x="20911" y="21600"/>
                    </a:cubicBezTo>
                    <a:lnTo>
                      <a:pt x="689" y="21600"/>
                    </a:lnTo>
                    <a:cubicBezTo>
                      <a:pt x="514" y="21600"/>
                      <a:pt x="337" y="20583"/>
                      <a:pt x="205" y="18505"/>
                    </a:cubicBezTo>
                    <a:cubicBezTo>
                      <a:pt x="70" y="16393"/>
                      <a:pt x="0" y="13579"/>
                      <a:pt x="0" y="10826"/>
                    </a:cubicBezTo>
                    <a:lnTo>
                      <a:pt x="0" y="10826"/>
                    </a:lnTo>
                    <a:cubicBezTo>
                      <a:pt x="0" y="8069"/>
                      <a:pt x="70" y="5264"/>
                      <a:pt x="205" y="3117"/>
                    </a:cubicBezTo>
                    <a:cubicBezTo>
                      <a:pt x="337" y="1040"/>
                      <a:pt x="514" y="0"/>
                      <a:pt x="689" y="0"/>
                    </a:cubicBezTo>
                    <a:lnTo>
                      <a:pt x="20911" y="0"/>
                    </a:lnTo>
                    <a:cubicBezTo>
                      <a:pt x="21088" y="0"/>
                      <a:pt x="21263" y="1040"/>
                      <a:pt x="21397" y="3117"/>
                    </a:cubicBezTo>
                    <a:cubicBezTo>
                      <a:pt x="21531" y="5264"/>
                      <a:pt x="21600" y="8069"/>
                      <a:pt x="21600" y="10826"/>
                    </a:cubicBezTo>
                    <a:cubicBezTo>
                      <a:pt x="21600" y="10826"/>
                      <a:pt x="21600" y="10826"/>
                      <a:pt x="21600" y="10826"/>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3" name="Shape 24">
                <a:extLst>
                  <a:ext uri="{FF2B5EF4-FFF2-40B4-BE49-F238E27FC236}">
                    <a16:creationId xmlns:a16="http://schemas.microsoft.com/office/drawing/2014/main" id="{FC689C8E-7729-4A1F-BE35-0B12833EB4F6}"/>
                  </a:ext>
                </a:extLst>
              </p:cNvPr>
              <p:cNvSpPr/>
              <p:nvPr/>
            </p:nvSpPr>
            <p:spPr>
              <a:xfrm>
                <a:off x="5834456" y="1441112"/>
                <a:ext cx="533645" cy="535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4021"/>
                    </a:lnTo>
                    <a:cubicBezTo>
                      <a:pt x="0" y="15964"/>
                      <a:pt x="74" y="17888"/>
                      <a:pt x="223" y="19365"/>
                    </a:cubicBezTo>
                    <a:cubicBezTo>
                      <a:pt x="369" y="20853"/>
                      <a:pt x="561" y="21600"/>
                      <a:pt x="756" y="21600"/>
                    </a:cubicBezTo>
                    <a:lnTo>
                      <a:pt x="20843" y="21600"/>
                    </a:lnTo>
                    <a:cubicBezTo>
                      <a:pt x="21037" y="21600"/>
                      <a:pt x="21230" y="20853"/>
                      <a:pt x="21377" y="19365"/>
                    </a:cubicBezTo>
                    <a:cubicBezTo>
                      <a:pt x="21526" y="17888"/>
                      <a:pt x="21600" y="15964"/>
                      <a:pt x="21600" y="14021"/>
                    </a:cubicBezTo>
                    <a:lnTo>
                      <a:pt x="21600" y="0"/>
                    </a:lnTo>
                    <a:cubicBezTo>
                      <a:pt x="21600" y="0"/>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sp>
            <p:nvSpPr>
              <p:cNvPr id="244" name="Shape 25">
                <a:extLst>
                  <a:ext uri="{FF2B5EF4-FFF2-40B4-BE49-F238E27FC236}">
                    <a16:creationId xmlns:a16="http://schemas.microsoft.com/office/drawing/2014/main" id="{8939CD24-6306-40D7-B0F5-AB20225ADDD5}"/>
                  </a:ext>
                </a:extLst>
              </p:cNvPr>
              <p:cNvSpPr/>
              <p:nvPr/>
            </p:nvSpPr>
            <p:spPr>
              <a:xfrm>
                <a:off x="5834456" y="1509032"/>
                <a:ext cx="533645" cy="40106"/>
              </a:xfrm>
              <a:custGeom>
                <a:avLst/>
                <a:gdLst/>
                <a:ahLst/>
                <a:cxnLst>
                  <a:cxn ang="0">
                    <a:pos x="wd2" y="hd2"/>
                  </a:cxn>
                  <a:cxn ang="5400000">
                    <a:pos x="wd2" y="hd2"/>
                  </a:cxn>
                  <a:cxn ang="10800000">
                    <a:pos x="wd2" y="hd2"/>
                  </a:cxn>
                  <a:cxn ang="16200000">
                    <a:pos x="wd2" y="hd2"/>
                  </a:cxn>
                </a:cxnLst>
                <a:rect l="0" t="0" r="r" b="b"/>
                <a:pathLst>
                  <a:path w="21600" h="21600" extrusionOk="0">
                    <a:moveTo>
                      <a:pt x="21600" y="11535"/>
                    </a:moveTo>
                    <a:cubicBezTo>
                      <a:pt x="21600" y="14115"/>
                      <a:pt x="21526" y="16684"/>
                      <a:pt x="21377" y="18671"/>
                    </a:cubicBezTo>
                    <a:cubicBezTo>
                      <a:pt x="21230" y="20607"/>
                      <a:pt x="21037" y="21600"/>
                      <a:pt x="20843" y="21600"/>
                    </a:cubicBezTo>
                    <a:lnTo>
                      <a:pt x="756" y="21600"/>
                    </a:lnTo>
                    <a:cubicBezTo>
                      <a:pt x="561" y="21600"/>
                      <a:pt x="369" y="20607"/>
                      <a:pt x="223" y="18671"/>
                    </a:cubicBezTo>
                    <a:cubicBezTo>
                      <a:pt x="74" y="16684"/>
                      <a:pt x="0" y="14115"/>
                      <a:pt x="0" y="11535"/>
                    </a:cubicBezTo>
                    <a:lnTo>
                      <a:pt x="0" y="10063"/>
                    </a:lnTo>
                    <a:cubicBezTo>
                      <a:pt x="0" y="7511"/>
                      <a:pt x="74" y="4899"/>
                      <a:pt x="223" y="2948"/>
                    </a:cubicBezTo>
                    <a:cubicBezTo>
                      <a:pt x="369" y="955"/>
                      <a:pt x="561" y="0"/>
                      <a:pt x="756" y="0"/>
                    </a:cubicBezTo>
                    <a:lnTo>
                      <a:pt x="20843" y="0"/>
                    </a:lnTo>
                    <a:cubicBezTo>
                      <a:pt x="21037" y="0"/>
                      <a:pt x="21230" y="955"/>
                      <a:pt x="21377" y="2948"/>
                    </a:cubicBezTo>
                    <a:cubicBezTo>
                      <a:pt x="21526" y="4899"/>
                      <a:pt x="21600" y="7511"/>
                      <a:pt x="21600" y="10063"/>
                    </a:cubicBezTo>
                    <a:cubicBezTo>
                      <a:pt x="21600" y="10063"/>
                      <a:pt x="21600" y="11535"/>
                      <a:pt x="21600" y="11535"/>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ontserrat"/>
                </a:endParaRPr>
              </a:p>
            </p:txBody>
          </p:sp>
        </p:grpSp>
      </p:grpSp>
    </p:spTree>
    <p:extLst>
      <p:ext uri="{BB962C8B-B14F-4D97-AF65-F5344CB8AC3E}">
        <p14:creationId xmlns:p14="http://schemas.microsoft.com/office/powerpoint/2010/main" val="1009823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ABF071EC5FD74EA0222A382BA34C08" ma:contentTypeVersion="12" ma:contentTypeDescription="Create a new document." ma:contentTypeScope="" ma:versionID="6437b9147eb140727f6f4fa3f7f293d0">
  <xsd:schema xmlns:xsd="http://www.w3.org/2001/XMLSchema" xmlns:xs="http://www.w3.org/2001/XMLSchema" xmlns:p="http://schemas.microsoft.com/office/2006/metadata/properties" xmlns:ns2="70a858bc-b19d-4d92-a6f0-3eb7f146635e" xmlns:ns3="b4304807-af67-4394-b1cc-13a8c181bc53" targetNamespace="http://schemas.microsoft.com/office/2006/metadata/properties" ma:root="true" ma:fieldsID="6c16b85eed8d78a614b2263c024838c3" ns2:_="" ns3:_="">
    <xsd:import namespace="70a858bc-b19d-4d92-a6f0-3eb7f146635e"/>
    <xsd:import namespace="b4304807-af67-4394-b1cc-13a8c181bc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858bc-b19d-4d92-a6f0-3eb7f1466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304807-af67-4394-b1cc-13a8c181bc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cde11a9-839a-425a-afe4-dde1e3626ca3}" ma:internalName="TaxCatchAll" ma:showField="CatchAllData" ma:web="b4304807-af67-4394-b1cc-13a8c181bc5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0a858bc-b19d-4d92-a6f0-3eb7f146635e">
      <Terms xmlns="http://schemas.microsoft.com/office/infopath/2007/PartnerControls"/>
    </lcf76f155ced4ddcb4097134ff3c332f>
    <TaxCatchAll xmlns="b4304807-af67-4394-b1cc-13a8c181bc53" xsi:nil="true"/>
    <SharedWithUsers xmlns="b4304807-af67-4394-b1cc-13a8c181bc53">
      <UserInfo>
        <DisplayName>BOUVIER, Maelle</DisplayName>
        <AccountId>9</AccountId>
        <AccountType/>
      </UserInfo>
      <UserInfo>
        <DisplayName>FENG, Yucen</DisplayName>
        <AccountId>22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F23941-D449-41F5-97CD-F30D879193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a858bc-b19d-4d92-a6f0-3eb7f146635e"/>
    <ds:schemaRef ds:uri="b4304807-af67-4394-b1cc-13a8c181bc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5FE61A-E169-45AB-9C91-45045551FEA8}">
  <ds:schemaRefs>
    <ds:schemaRef ds:uri="http://schemas.openxmlformats.org/package/2006/metadata/core-properties"/>
    <ds:schemaRef ds:uri="http://purl.org/dc/elements/1.1/"/>
    <ds:schemaRef ds:uri="http://schemas.microsoft.com/office/2006/metadata/properties"/>
    <ds:schemaRef ds:uri="b4304807-af67-4394-b1cc-13a8c181bc53"/>
    <ds:schemaRef ds:uri="http://purl.org/dc/terms/"/>
    <ds:schemaRef ds:uri="http://schemas.microsoft.com/office/infopath/2007/PartnerControls"/>
    <ds:schemaRef ds:uri="http://schemas.microsoft.com/office/2006/documentManagement/types"/>
    <ds:schemaRef ds:uri="70a858bc-b19d-4d92-a6f0-3eb7f146635e"/>
    <ds:schemaRef ds:uri="http://www.w3.org/XML/1998/namespace"/>
    <ds:schemaRef ds:uri="http://purl.org/dc/dcmitype/"/>
  </ds:schemaRefs>
</ds:datastoreItem>
</file>

<file path=customXml/itemProps3.xml><?xml version="1.0" encoding="utf-8"?>
<ds:datastoreItem xmlns:ds="http://schemas.openxmlformats.org/officeDocument/2006/customXml" ds:itemID="{8902D002-7044-4203-B1DD-B3E67234A4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TotalTime>
  <Words>1579</Words>
  <Application>Microsoft Office PowerPoint</Application>
  <PresentationFormat>Personnalisé</PresentationFormat>
  <Paragraphs>336</Paragraphs>
  <Slides>23</Slides>
  <Notes>3</Notes>
  <HiddenSlides>0</HiddenSlides>
  <MMClips>0</MMClips>
  <ScaleCrop>false</ScaleCrop>
  <HeadingPairs>
    <vt:vector size="6" baseType="variant">
      <vt:variant>
        <vt:lpstr>Polices utilisées</vt:lpstr>
      </vt:variant>
      <vt:variant>
        <vt:i4>10</vt:i4>
      </vt:variant>
      <vt:variant>
        <vt:lpstr>Thème</vt:lpstr>
      </vt:variant>
      <vt:variant>
        <vt:i4>3</vt:i4>
      </vt:variant>
      <vt:variant>
        <vt:lpstr>Titres des diapositives</vt:lpstr>
      </vt:variant>
      <vt:variant>
        <vt:i4>23</vt:i4>
      </vt:variant>
    </vt:vector>
  </HeadingPairs>
  <TitlesOfParts>
    <vt:vector size="36" baseType="lpstr">
      <vt:lpstr>Arial</vt:lpstr>
      <vt:lpstr>Calibri</vt:lpstr>
      <vt:lpstr>Marianne</vt:lpstr>
      <vt:lpstr>Marianne ExtraBold</vt:lpstr>
      <vt:lpstr>Marianne Light</vt:lpstr>
      <vt:lpstr>Montserrat</vt:lpstr>
      <vt:lpstr>Ubuntu</vt:lpstr>
      <vt:lpstr>Ubuntu Medium</vt:lpstr>
      <vt:lpstr>Verdana</vt:lpstr>
      <vt:lpstr>Wingdings</vt:lpstr>
      <vt:lpstr>Office Theme</vt:lpstr>
      <vt:lpstr>2_Office Theme</vt:lpstr>
      <vt:lpstr>1_Office Theme</vt:lpstr>
      <vt:lpstr>Présentation PowerPoint</vt:lpstr>
      <vt:lpstr>Présentation PowerPoint</vt:lpstr>
      <vt:lpstr>Validation de la feuille de route</vt:lpstr>
      <vt:lpstr>Présentation PowerPoint</vt:lpstr>
      <vt:lpstr>Mot des élus</vt:lpstr>
      <vt:lpstr>Présentation PowerPoint</vt:lpstr>
      <vt:lpstr>Rappel des travaux initiés</vt:lpstr>
      <vt:lpstr>Rappel du planning &amp;  des activités menées</vt:lpstr>
      <vt:lpstr>Les chiffres clés de la démarche</vt:lpstr>
      <vt:lpstr>Présentation de la feuille de route</vt:lpstr>
      <vt:lpstr>Présentation PowerPoint</vt:lpstr>
      <vt:lpstr>Liste des X leviers priorisés</vt:lpstr>
      <vt:lpstr>Mode d’emploi – Planning prévisionnel</vt:lpstr>
      <vt:lpstr>Présentation PowerPoint</vt:lpstr>
      <vt:lpstr>Mode d’emploi - Vision budgétaire consolidée </vt:lpstr>
      <vt:lpstr>Vision budgétaire consolidée</vt:lpstr>
      <vt:lpstr>Vision budgétaire consolidée Leviers restants à financer</vt:lpstr>
      <vt:lpstr>Présentation PowerPoint</vt:lpstr>
      <vt:lpstr>Gouvernance</vt:lpstr>
      <vt:lpstr>Présentation PowerPoint</vt:lpstr>
      <vt:lpstr>Présentation PowerPoint</vt:lpstr>
      <vt:lpstr>Prochaines étapes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creator>ANCT</dc:creator>
  <cp:lastModifiedBy>GODEFROY Nathan</cp:lastModifiedBy>
  <cp:revision>10</cp:revision>
  <dcterms:created xsi:type="dcterms:W3CDTF">2022-09-01T08:45:33Z</dcterms:created>
  <dcterms:modified xsi:type="dcterms:W3CDTF">2024-03-21T14:04:48Z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