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1" r:id="rId18"/>
    <p:sldId id="272" r:id="rId19"/>
    <p:sldId id="276" r:id="rId2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5180" autoAdjust="0"/>
  </p:normalViewPr>
  <p:slideViewPr>
    <p:cSldViewPr snapToGrid="0">
      <p:cViewPr>
        <p:scale>
          <a:sx n="67" d="100"/>
          <a:sy n="67" d="100"/>
        </p:scale>
        <p:origin x="12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7F773-DCAA-467D-BA17-E52523CD84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0B223C-7CC8-4AAD-A85D-7F56ADE97F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Comprendre ce qu’est une intelligence artificielle</a:t>
          </a:r>
          <a:endParaRPr lang="en-US" dirty="0"/>
        </a:p>
      </dgm:t>
    </dgm:pt>
    <dgm:pt modelId="{B1A2465B-C9CC-4B87-AD29-DA68D3FB0172}" type="parTrans" cxnId="{3A93D3EB-7694-4E97-A65A-D31691120A4E}">
      <dgm:prSet/>
      <dgm:spPr/>
      <dgm:t>
        <a:bodyPr/>
        <a:lstStyle/>
        <a:p>
          <a:endParaRPr lang="en-US"/>
        </a:p>
      </dgm:t>
    </dgm:pt>
    <dgm:pt modelId="{4981BD51-59F7-42C7-A394-EB1298135392}" type="sibTrans" cxnId="{3A93D3EB-7694-4E97-A65A-D31691120A4E}">
      <dgm:prSet/>
      <dgm:spPr/>
      <dgm:t>
        <a:bodyPr/>
        <a:lstStyle/>
        <a:p>
          <a:endParaRPr lang="en-US"/>
        </a:p>
      </dgm:t>
    </dgm:pt>
    <dgm:pt modelId="{C20A7522-BA9A-4665-ABA8-93414E7132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Connaître le fonctionnement des réseaux sociaux</a:t>
          </a:r>
          <a:endParaRPr lang="en-US" dirty="0"/>
        </a:p>
      </dgm:t>
    </dgm:pt>
    <dgm:pt modelId="{7BCCD039-DD59-41CC-B83A-C9879621FC47}" type="parTrans" cxnId="{FB64823D-3392-4733-AA43-1EF270D17055}">
      <dgm:prSet/>
      <dgm:spPr/>
      <dgm:t>
        <a:bodyPr/>
        <a:lstStyle/>
        <a:p>
          <a:endParaRPr lang="en-US"/>
        </a:p>
      </dgm:t>
    </dgm:pt>
    <dgm:pt modelId="{DA54256A-9CEA-4E59-AD47-9E007FC17BD0}" type="sibTrans" cxnId="{FB64823D-3392-4733-AA43-1EF270D17055}">
      <dgm:prSet/>
      <dgm:spPr/>
      <dgm:t>
        <a:bodyPr/>
        <a:lstStyle/>
        <a:p>
          <a:endParaRPr lang="en-US"/>
        </a:p>
      </dgm:t>
    </dgm:pt>
    <dgm:pt modelId="{210572C7-FF40-40FC-A1E3-2636A4A6A3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Pouvoir</a:t>
          </a:r>
          <a:r>
            <a:rPr lang="en-US" dirty="0"/>
            <a:t> </a:t>
          </a:r>
          <a:r>
            <a:rPr lang="en-US" dirty="0" err="1"/>
            <a:t>vérifier</a:t>
          </a:r>
          <a:r>
            <a:rPr lang="en-US" dirty="0"/>
            <a:t> </a:t>
          </a:r>
          <a:r>
            <a:rPr lang="en-US" dirty="0" err="1"/>
            <a:t>l’information</a:t>
          </a:r>
          <a:r>
            <a:rPr lang="en-US" dirty="0"/>
            <a:t> </a:t>
          </a:r>
          <a:r>
            <a:rPr lang="en-US" dirty="0" err="1"/>
            <a:t>trouvée</a:t>
          </a:r>
          <a:endParaRPr lang="en-US" dirty="0"/>
        </a:p>
      </dgm:t>
    </dgm:pt>
    <dgm:pt modelId="{29DAB3D6-F305-4922-B372-D733EFB774A7}" type="parTrans" cxnId="{1DAC2399-652A-47BF-AA2E-F55B72E38113}">
      <dgm:prSet/>
      <dgm:spPr/>
      <dgm:t>
        <a:bodyPr/>
        <a:lstStyle/>
        <a:p>
          <a:endParaRPr lang="fr-FR"/>
        </a:p>
      </dgm:t>
    </dgm:pt>
    <dgm:pt modelId="{F0B33A65-B93A-4080-A315-62593FD30301}" type="sibTrans" cxnId="{1DAC2399-652A-47BF-AA2E-F55B72E38113}">
      <dgm:prSet/>
      <dgm:spPr/>
      <dgm:t>
        <a:bodyPr/>
        <a:lstStyle/>
        <a:p>
          <a:endParaRPr lang="fr-FR"/>
        </a:p>
      </dgm:t>
    </dgm:pt>
    <dgm:pt modelId="{01B62FAB-0F6E-45C0-8909-7E42F6064E47}" type="pres">
      <dgm:prSet presAssocID="{FC57F773-DCAA-467D-BA17-E52523CD8468}" presName="root" presStyleCnt="0">
        <dgm:presLayoutVars>
          <dgm:dir/>
          <dgm:resizeHandles val="exact"/>
        </dgm:presLayoutVars>
      </dgm:prSet>
      <dgm:spPr/>
    </dgm:pt>
    <dgm:pt modelId="{F63171B6-A9C8-41E7-8512-ED31846AF5DC}" type="pres">
      <dgm:prSet presAssocID="{7A0B223C-7CC8-4AAD-A85D-7F56ADE97F52}" presName="compNode" presStyleCnt="0"/>
      <dgm:spPr/>
    </dgm:pt>
    <dgm:pt modelId="{9AFEB19A-224F-43EB-B21D-E2C85D0D1D4A}" type="pres">
      <dgm:prSet presAssocID="{7A0B223C-7CC8-4AAD-A85D-7F56ADE97F52}" presName="iconBgRect" presStyleLbl="bgShp" presStyleIdx="0" presStyleCnt="3"/>
      <dgm:spPr/>
    </dgm:pt>
    <dgm:pt modelId="{C7E330F8-744A-459B-931E-827A50E4E056}" type="pres">
      <dgm:prSet presAssocID="{7A0B223C-7CC8-4AAD-A85D-7F56ADE97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BCE2D52-0948-490F-8FAA-3996ADD9F2D6}" type="pres">
      <dgm:prSet presAssocID="{7A0B223C-7CC8-4AAD-A85D-7F56ADE97F52}" presName="spaceRect" presStyleCnt="0"/>
      <dgm:spPr/>
    </dgm:pt>
    <dgm:pt modelId="{93BCD6CC-6E7B-444A-88BB-D04989DD0D02}" type="pres">
      <dgm:prSet presAssocID="{7A0B223C-7CC8-4AAD-A85D-7F56ADE97F52}" presName="textRect" presStyleLbl="revTx" presStyleIdx="0" presStyleCnt="3">
        <dgm:presLayoutVars>
          <dgm:chMax val="1"/>
          <dgm:chPref val="1"/>
        </dgm:presLayoutVars>
      </dgm:prSet>
      <dgm:spPr/>
    </dgm:pt>
    <dgm:pt modelId="{2A0C2C30-3E64-415C-8511-2EEFC07D3E20}" type="pres">
      <dgm:prSet presAssocID="{4981BD51-59F7-42C7-A394-EB1298135392}" presName="sibTrans" presStyleCnt="0"/>
      <dgm:spPr/>
    </dgm:pt>
    <dgm:pt modelId="{D7B49E1E-852D-499D-8DBB-2CE3B10C7705}" type="pres">
      <dgm:prSet presAssocID="{C20A7522-BA9A-4665-ABA8-93414E71322B}" presName="compNode" presStyleCnt="0"/>
      <dgm:spPr/>
    </dgm:pt>
    <dgm:pt modelId="{2141CFE2-4A94-41E6-B097-F8265FE7C182}" type="pres">
      <dgm:prSet presAssocID="{C20A7522-BA9A-4665-ABA8-93414E71322B}" presName="iconBgRect" presStyleLbl="bgShp" presStyleIdx="1" presStyleCnt="3"/>
      <dgm:spPr/>
    </dgm:pt>
    <dgm:pt modelId="{894E554A-A30E-4F6D-B6FC-14C40C0188F1}" type="pres">
      <dgm:prSet presAssocID="{C20A7522-BA9A-4665-ABA8-93414E7132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seau"/>
        </a:ext>
      </dgm:extLst>
    </dgm:pt>
    <dgm:pt modelId="{D16FDB88-7A58-4D85-8E8E-B7E21269BE7C}" type="pres">
      <dgm:prSet presAssocID="{C20A7522-BA9A-4665-ABA8-93414E71322B}" presName="spaceRect" presStyleCnt="0"/>
      <dgm:spPr/>
    </dgm:pt>
    <dgm:pt modelId="{4C9206D1-1BFB-4C4E-9ED3-4576453F5084}" type="pres">
      <dgm:prSet presAssocID="{C20A7522-BA9A-4665-ABA8-93414E71322B}" presName="textRect" presStyleLbl="revTx" presStyleIdx="1" presStyleCnt="3">
        <dgm:presLayoutVars>
          <dgm:chMax val="1"/>
          <dgm:chPref val="1"/>
        </dgm:presLayoutVars>
      </dgm:prSet>
      <dgm:spPr/>
    </dgm:pt>
    <dgm:pt modelId="{21F33A02-BDBB-4968-BB51-F112F92C74FF}" type="pres">
      <dgm:prSet presAssocID="{DA54256A-9CEA-4E59-AD47-9E007FC17BD0}" presName="sibTrans" presStyleCnt="0"/>
      <dgm:spPr/>
    </dgm:pt>
    <dgm:pt modelId="{31D9BF6B-B6A8-4CCB-A2E7-E01C81CE821D}" type="pres">
      <dgm:prSet presAssocID="{210572C7-FF40-40FC-A1E3-2636A4A6A3ED}" presName="compNode" presStyleCnt="0"/>
      <dgm:spPr/>
    </dgm:pt>
    <dgm:pt modelId="{686E85CF-5108-42BB-943C-D20B3D89040A}" type="pres">
      <dgm:prSet presAssocID="{210572C7-FF40-40FC-A1E3-2636A4A6A3ED}" presName="iconBgRect" presStyleLbl="bgShp" presStyleIdx="2" presStyleCnt="3"/>
      <dgm:spPr/>
    </dgm:pt>
    <dgm:pt modelId="{DA752153-4D74-483F-BE1B-8F192F85A1F0}" type="pres">
      <dgm:prSet presAssocID="{210572C7-FF40-40FC-A1E3-2636A4A6A3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097D549C-2C1F-4849-808A-498F7327001A}" type="pres">
      <dgm:prSet presAssocID="{210572C7-FF40-40FC-A1E3-2636A4A6A3ED}" presName="spaceRect" presStyleCnt="0"/>
      <dgm:spPr/>
    </dgm:pt>
    <dgm:pt modelId="{54AAC71B-0D4F-459B-9365-5582B187280F}" type="pres">
      <dgm:prSet presAssocID="{210572C7-FF40-40FC-A1E3-2636A4A6A3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B64823D-3392-4733-AA43-1EF270D17055}" srcId="{FC57F773-DCAA-467D-BA17-E52523CD8468}" destId="{C20A7522-BA9A-4665-ABA8-93414E71322B}" srcOrd="1" destOrd="0" parTransId="{7BCCD039-DD59-41CC-B83A-C9879621FC47}" sibTransId="{DA54256A-9CEA-4E59-AD47-9E007FC17BD0}"/>
    <dgm:cxn modelId="{DD8D323E-4654-4A76-A31B-8E7F0AFB571D}" type="presOf" srcId="{FC57F773-DCAA-467D-BA17-E52523CD8468}" destId="{01B62FAB-0F6E-45C0-8909-7E42F6064E47}" srcOrd="0" destOrd="0" presId="urn:microsoft.com/office/officeart/2018/5/layout/IconCircleLabelList"/>
    <dgm:cxn modelId="{02600E91-83D2-4D1D-9F3A-94877901A740}" type="presOf" srcId="{210572C7-FF40-40FC-A1E3-2636A4A6A3ED}" destId="{54AAC71B-0D4F-459B-9365-5582B187280F}" srcOrd="0" destOrd="0" presId="urn:microsoft.com/office/officeart/2018/5/layout/IconCircleLabelList"/>
    <dgm:cxn modelId="{1DAC2399-652A-47BF-AA2E-F55B72E38113}" srcId="{FC57F773-DCAA-467D-BA17-E52523CD8468}" destId="{210572C7-FF40-40FC-A1E3-2636A4A6A3ED}" srcOrd="2" destOrd="0" parTransId="{29DAB3D6-F305-4922-B372-D733EFB774A7}" sibTransId="{F0B33A65-B93A-4080-A315-62593FD30301}"/>
    <dgm:cxn modelId="{A5CACFBA-44D2-473A-A643-F53BDA907EA2}" type="presOf" srcId="{7A0B223C-7CC8-4AAD-A85D-7F56ADE97F52}" destId="{93BCD6CC-6E7B-444A-88BB-D04989DD0D02}" srcOrd="0" destOrd="0" presId="urn:microsoft.com/office/officeart/2018/5/layout/IconCircleLabelList"/>
    <dgm:cxn modelId="{0FD52BE8-404D-4F2D-A399-E376B41AB9D5}" type="presOf" srcId="{C20A7522-BA9A-4665-ABA8-93414E71322B}" destId="{4C9206D1-1BFB-4C4E-9ED3-4576453F5084}" srcOrd="0" destOrd="0" presId="urn:microsoft.com/office/officeart/2018/5/layout/IconCircleLabelList"/>
    <dgm:cxn modelId="{3A93D3EB-7694-4E97-A65A-D31691120A4E}" srcId="{FC57F773-DCAA-467D-BA17-E52523CD8468}" destId="{7A0B223C-7CC8-4AAD-A85D-7F56ADE97F52}" srcOrd="0" destOrd="0" parTransId="{B1A2465B-C9CC-4B87-AD29-DA68D3FB0172}" sibTransId="{4981BD51-59F7-42C7-A394-EB1298135392}"/>
    <dgm:cxn modelId="{84FC9ACF-BA11-4B3D-845F-38E6FCC21D53}" type="presParOf" srcId="{01B62FAB-0F6E-45C0-8909-7E42F6064E47}" destId="{F63171B6-A9C8-41E7-8512-ED31846AF5DC}" srcOrd="0" destOrd="0" presId="urn:microsoft.com/office/officeart/2018/5/layout/IconCircleLabelList"/>
    <dgm:cxn modelId="{D2C7EF8A-7F28-4295-874D-0A15CEBC78E7}" type="presParOf" srcId="{F63171B6-A9C8-41E7-8512-ED31846AF5DC}" destId="{9AFEB19A-224F-43EB-B21D-E2C85D0D1D4A}" srcOrd="0" destOrd="0" presId="urn:microsoft.com/office/officeart/2018/5/layout/IconCircleLabelList"/>
    <dgm:cxn modelId="{E75F6649-A8FF-435A-8C8F-7C0527A4FA46}" type="presParOf" srcId="{F63171B6-A9C8-41E7-8512-ED31846AF5DC}" destId="{C7E330F8-744A-459B-931E-827A50E4E056}" srcOrd="1" destOrd="0" presId="urn:microsoft.com/office/officeart/2018/5/layout/IconCircleLabelList"/>
    <dgm:cxn modelId="{2CBD94DA-61B5-4555-8F98-F04D9A175083}" type="presParOf" srcId="{F63171B6-A9C8-41E7-8512-ED31846AF5DC}" destId="{5BCE2D52-0948-490F-8FAA-3996ADD9F2D6}" srcOrd="2" destOrd="0" presId="urn:microsoft.com/office/officeart/2018/5/layout/IconCircleLabelList"/>
    <dgm:cxn modelId="{C259D044-5014-4E74-8E90-6F7FF231FC02}" type="presParOf" srcId="{F63171B6-A9C8-41E7-8512-ED31846AF5DC}" destId="{93BCD6CC-6E7B-444A-88BB-D04989DD0D02}" srcOrd="3" destOrd="0" presId="urn:microsoft.com/office/officeart/2018/5/layout/IconCircleLabelList"/>
    <dgm:cxn modelId="{40EB112D-EA0F-406F-8C3A-E9330E06B0E3}" type="presParOf" srcId="{01B62FAB-0F6E-45C0-8909-7E42F6064E47}" destId="{2A0C2C30-3E64-415C-8511-2EEFC07D3E20}" srcOrd="1" destOrd="0" presId="urn:microsoft.com/office/officeart/2018/5/layout/IconCircleLabelList"/>
    <dgm:cxn modelId="{078E7CFF-B198-4901-830C-EC5340832044}" type="presParOf" srcId="{01B62FAB-0F6E-45C0-8909-7E42F6064E47}" destId="{D7B49E1E-852D-499D-8DBB-2CE3B10C7705}" srcOrd="2" destOrd="0" presId="urn:microsoft.com/office/officeart/2018/5/layout/IconCircleLabelList"/>
    <dgm:cxn modelId="{64A4CB67-7EF7-4F21-892C-BDE955623BF5}" type="presParOf" srcId="{D7B49E1E-852D-499D-8DBB-2CE3B10C7705}" destId="{2141CFE2-4A94-41E6-B097-F8265FE7C182}" srcOrd="0" destOrd="0" presId="urn:microsoft.com/office/officeart/2018/5/layout/IconCircleLabelList"/>
    <dgm:cxn modelId="{984DAEE0-09B5-4CEC-8D04-9AC7F3B6F8C7}" type="presParOf" srcId="{D7B49E1E-852D-499D-8DBB-2CE3B10C7705}" destId="{894E554A-A30E-4F6D-B6FC-14C40C0188F1}" srcOrd="1" destOrd="0" presId="urn:microsoft.com/office/officeart/2018/5/layout/IconCircleLabelList"/>
    <dgm:cxn modelId="{24CA671C-39B1-44AA-8087-995E043422D3}" type="presParOf" srcId="{D7B49E1E-852D-499D-8DBB-2CE3B10C7705}" destId="{D16FDB88-7A58-4D85-8E8E-B7E21269BE7C}" srcOrd="2" destOrd="0" presId="urn:microsoft.com/office/officeart/2018/5/layout/IconCircleLabelList"/>
    <dgm:cxn modelId="{D8B5C058-D44F-4603-AEB9-A3B97A55BDE8}" type="presParOf" srcId="{D7B49E1E-852D-499D-8DBB-2CE3B10C7705}" destId="{4C9206D1-1BFB-4C4E-9ED3-4576453F5084}" srcOrd="3" destOrd="0" presId="urn:microsoft.com/office/officeart/2018/5/layout/IconCircleLabelList"/>
    <dgm:cxn modelId="{81D5C77E-1E73-40C0-BC30-7B403C265119}" type="presParOf" srcId="{01B62FAB-0F6E-45C0-8909-7E42F6064E47}" destId="{21F33A02-BDBB-4968-BB51-F112F92C74FF}" srcOrd="3" destOrd="0" presId="urn:microsoft.com/office/officeart/2018/5/layout/IconCircleLabelList"/>
    <dgm:cxn modelId="{A78E6437-60BE-4E44-BBE7-CA50430BEF31}" type="presParOf" srcId="{01B62FAB-0F6E-45C0-8909-7E42F6064E47}" destId="{31D9BF6B-B6A8-4CCB-A2E7-E01C81CE821D}" srcOrd="4" destOrd="0" presId="urn:microsoft.com/office/officeart/2018/5/layout/IconCircleLabelList"/>
    <dgm:cxn modelId="{F23CB90E-5662-4955-8585-019AEB822D50}" type="presParOf" srcId="{31D9BF6B-B6A8-4CCB-A2E7-E01C81CE821D}" destId="{686E85CF-5108-42BB-943C-D20B3D89040A}" srcOrd="0" destOrd="0" presId="urn:microsoft.com/office/officeart/2018/5/layout/IconCircleLabelList"/>
    <dgm:cxn modelId="{02FFE504-D9EA-4B46-B5E5-5FD04DD69512}" type="presParOf" srcId="{31D9BF6B-B6A8-4CCB-A2E7-E01C81CE821D}" destId="{DA752153-4D74-483F-BE1B-8F192F85A1F0}" srcOrd="1" destOrd="0" presId="urn:microsoft.com/office/officeart/2018/5/layout/IconCircleLabelList"/>
    <dgm:cxn modelId="{3CBC2D50-003C-42F9-96AB-06F4B79B73EB}" type="presParOf" srcId="{31D9BF6B-B6A8-4CCB-A2E7-E01C81CE821D}" destId="{097D549C-2C1F-4849-808A-498F7327001A}" srcOrd="2" destOrd="0" presId="urn:microsoft.com/office/officeart/2018/5/layout/IconCircleLabelList"/>
    <dgm:cxn modelId="{8DCB8D90-8285-43E5-A032-3C1C483FA16B}" type="presParOf" srcId="{31D9BF6B-B6A8-4CCB-A2E7-E01C81CE821D}" destId="{54AAC71B-0D4F-459B-9365-5582B18728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95F63-F255-4A35-9627-D4DA5C3F826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90FD4414-E401-47E7-A8C0-905372D128BA}">
      <dgm:prSet phldrT="[Texte]"/>
      <dgm:spPr/>
      <dgm:t>
        <a:bodyPr/>
        <a:lstStyle/>
        <a:p>
          <a:r>
            <a:rPr lang="fr-FR" dirty="0"/>
            <a:t>Textes /dialogues</a:t>
          </a:r>
        </a:p>
      </dgm:t>
    </dgm:pt>
    <dgm:pt modelId="{A3A40812-4595-475D-9FF2-814AA0AF74FB}" type="parTrans" cxnId="{F2FBD62C-C2D5-4A8B-8C68-F5E6397B7AC7}">
      <dgm:prSet/>
      <dgm:spPr/>
      <dgm:t>
        <a:bodyPr/>
        <a:lstStyle/>
        <a:p>
          <a:endParaRPr lang="fr-FR"/>
        </a:p>
      </dgm:t>
    </dgm:pt>
    <dgm:pt modelId="{9ECAF812-4438-4E4D-BE82-CD76AAB3BBB2}" type="sibTrans" cxnId="{F2FBD62C-C2D5-4A8B-8C68-F5E6397B7AC7}">
      <dgm:prSet/>
      <dgm:spPr/>
      <dgm:t>
        <a:bodyPr/>
        <a:lstStyle/>
        <a:p>
          <a:endParaRPr lang="fr-FR"/>
        </a:p>
      </dgm:t>
    </dgm:pt>
    <dgm:pt modelId="{8F99159C-16EB-4050-B04B-D483C5872A2D}">
      <dgm:prSet phldrT="[Texte]"/>
      <dgm:spPr/>
      <dgm:t>
        <a:bodyPr/>
        <a:lstStyle/>
        <a:p>
          <a:r>
            <a:rPr lang="fr-FR" dirty="0"/>
            <a:t>Images</a:t>
          </a:r>
        </a:p>
      </dgm:t>
    </dgm:pt>
    <dgm:pt modelId="{9391688C-5DDB-4BA6-8CF0-C1C9824AE2AB}" type="parTrans" cxnId="{456B9CA6-A729-4208-961D-636AF9EA0C69}">
      <dgm:prSet/>
      <dgm:spPr/>
      <dgm:t>
        <a:bodyPr/>
        <a:lstStyle/>
        <a:p>
          <a:endParaRPr lang="fr-FR"/>
        </a:p>
      </dgm:t>
    </dgm:pt>
    <dgm:pt modelId="{B560E5D7-5094-4508-8558-7BAB49946BFC}" type="sibTrans" cxnId="{456B9CA6-A729-4208-961D-636AF9EA0C69}">
      <dgm:prSet/>
      <dgm:spPr/>
      <dgm:t>
        <a:bodyPr/>
        <a:lstStyle/>
        <a:p>
          <a:endParaRPr lang="fr-FR"/>
        </a:p>
      </dgm:t>
    </dgm:pt>
    <dgm:pt modelId="{01CBD10D-11EC-4F9B-9CD4-2244B184FF7E}">
      <dgm:prSet phldrT="[Texte]"/>
      <dgm:spPr/>
      <dgm:t>
        <a:bodyPr/>
        <a:lstStyle/>
        <a:p>
          <a:r>
            <a:rPr lang="fr-FR" dirty="0"/>
            <a:t>Musique et vidéo</a:t>
          </a:r>
        </a:p>
      </dgm:t>
    </dgm:pt>
    <dgm:pt modelId="{FAE2AF21-51C4-45D4-AA42-F8C05EA69DF9}" type="parTrans" cxnId="{00F7EACC-B93B-49D5-9FDE-19A526561D3D}">
      <dgm:prSet/>
      <dgm:spPr/>
      <dgm:t>
        <a:bodyPr/>
        <a:lstStyle/>
        <a:p>
          <a:endParaRPr lang="fr-FR"/>
        </a:p>
      </dgm:t>
    </dgm:pt>
    <dgm:pt modelId="{BFE8669A-398C-4F52-A4B0-C24163A405E8}" type="sibTrans" cxnId="{00F7EACC-B93B-49D5-9FDE-19A526561D3D}">
      <dgm:prSet/>
      <dgm:spPr/>
      <dgm:t>
        <a:bodyPr/>
        <a:lstStyle/>
        <a:p>
          <a:endParaRPr lang="fr-FR"/>
        </a:p>
      </dgm:t>
    </dgm:pt>
    <dgm:pt modelId="{927D5C86-B865-4ED4-84FF-02C5B347D08D}" type="pres">
      <dgm:prSet presAssocID="{04095F63-F255-4A35-9627-D4DA5C3F8265}" presName="linearFlow" presStyleCnt="0">
        <dgm:presLayoutVars>
          <dgm:dir/>
          <dgm:resizeHandles val="exact"/>
        </dgm:presLayoutVars>
      </dgm:prSet>
      <dgm:spPr/>
    </dgm:pt>
    <dgm:pt modelId="{A73AC7CA-0705-49A9-8962-C1783E5DEA7E}" type="pres">
      <dgm:prSet presAssocID="{90FD4414-E401-47E7-A8C0-905372D128BA}" presName="comp" presStyleCnt="0"/>
      <dgm:spPr/>
    </dgm:pt>
    <dgm:pt modelId="{F2BB8728-67BC-49BC-901E-D9D113993399}" type="pres">
      <dgm:prSet presAssocID="{90FD4414-E401-47E7-A8C0-905372D128BA}" presName="rect2" presStyleLbl="node1" presStyleIdx="0" presStyleCnt="3">
        <dgm:presLayoutVars>
          <dgm:bulletEnabled val="1"/>
        </dgm:presLayoutVars>
      </dgm:prSet>
      <dgm:spPr/>
    </dgm:pt>
    <dgm:pt modelId="{D7F076D4-4226-47FE-A9AA-803C0A183675}" type="pres">
      <dgm:prSet presAssocID="{90FD4414-E401-47E7-A8C0-905372D128BA}" presName="rect1" presStyleLbl="ln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ulle de discussion avec un remplissage uni"/>
        </a:ext>
      </dgm:extLst>
    </dgm:pt>
    <dgm:pt modelId="{401EE1F4-D7D1-4A23-BDB5-7AA054E8B046}" type="pres">
      <dgm:prSet presAssocID="{9ECAF812-4438-4E4D-BE82-CD76AAB3BBB2}" presName="sibTrans" presStyleCnt="0"/>
      <dgm:spPr/>
    </dgm:pt>
    <dgm:pt modelId="{9851CD68-1CF9-442F-A8F6-501247B9E751}" type="pres">
      <dgm:prSet presAssocID="{8F99159C-16EB-4050-B04B-D483C5872A2D}" presName="comp" presStyleCnt="0"/>
      <dgm:spPr/>
    </dgm:pt>
    <dgm:pt modelId="{FDC34046-84A4-4897-8F62-9ADA783B250D}" type="pres">
      <dgm:prSet presAssocID="{8F99159C-16EB-4050-B04B-D483C5872A2D}" presName="rect2" presStyleLbl="node1" presStyleIdx="1" presStyleCnt="3">
        <dgm:presLayoutVars>
          <dgm:bulletEnabled val="1"/>
        </dgm:presLayoutVars>
      </dgm:prSet>
      <dgm:spPr/>
    </dgm:pt>
    <dgm:pt modelId="{21627D4A-3EF6-4BC2-9AF8-CEBED4AAFA63}" type="pres">
      <dgm:prSet presAssocID="{8F99159C-16EB-4050-B04B-D483C5872A2D}" presName="rect1" presStyleLbl="ln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Images avec un remplissage uni"/>
        </a:ext>
      </dgm:extLst>
    </dgm:pt>
    <dgm:pt modelId="{133221C3-99FB-43CD-8051-D0E7682A81BC}" type="pres">
      <dgm:prSet presAssocID="{B560E5D7-5094-4508-8558-7BAB49946BFC}" presName="sibTrans" presStyleCnt="0"/>
      <dgm:spPr/>
    </dgm:pt>
    <dgm:pt modelId="{3D13C428-609F-4BE6-9688-69AB1FB46135}" type="pres">
      <dgm:prSet presAssocID="{01CBD10D-11EC-4F9B-9CD4-2244B184FF7E}" presName="comp" presStyleCnt="0"/>
      <dgm:spPr/>
    </dgm:pt>
    <dgm:pt modelId="{0AA063D0-2C82-43DB-B857-82D63A1534EC}" type="pres">
      <dgm:prSet presAssocID="{01CBD10D-11EC-4F9B-9CD4-2244B184FF7E}" presName="rect2" presStyleLbl="node1" presStyleIdx="2" presStyleCnt="3">
        <dgm:presLayoutVars>
          <dgm:bulletEnabled val="1"/>
        </dgm:presLayoutVars>
      </dgm:prSet>
      <dgm:spPr/>
    </dgm:pt>
    <dgm:pt modelId="{3C8DE9BB-9E06-4C36-AEC0-2905590AB0A2}" type="pres">
      <dgm:prSet presAssocID="{01CBD10D-11EC-4F9B-9CD4-2244B184FF7E}" presName="rect1" presStyleLbl="ln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Note musicale avec un remplissage uni"/>
        </a:ext>
      </dgm:extLst>
    </dgm:pt>
  </dgm:ptLst>
  <dgm:cxnLst>
    <dgm:cxn modelId="{EDFF0C25-CE96-4F52-89A7-21DDE1EBAE09}" type="presOf" srcId="{90FD4414-E401-47E7-A8C0-905372D128BA}" destId="{F2BB8728-67BC-49BC-901E-D9D113993399}" srcOrd="0" destOrd="0" presId="urn:microsoft.com/office/officeart/2008/layout/AlternatingPictureBlocks"/>
    <dgm:cxn modelId="{F2FBD62C-C2D5-4A8B-8C68-F5E6397B7AC7}" srcId="{04095F63-F255-4A35-9627-D4DA5C3F8265}" destId="{90FD4414-E401-47E7-A8C0-905372D128BA}" srcOrd="0" destOrd="0" parTransId="{A3A40812-4595-475D-9FF2-814AA0AF74FB}" sibTransId="{9ECAF812-4438-4E4D-BE82-CD76AAB3BBB2}"/>
    <dgm:cxn modelId="{706BA15D-9814-4FC6-8EF5-F791EF0050DF}" type="presOf" srcId="{8F99159C-16EB-4050-B04B-D483C5872A2D}" destId="{FDC34046-84A4-4897-8F62-9ADA783B250D}" srcOrd="0" destOrd="0" presId="urn:microsoft.com/office/officeart/2008/layout/AlternatingPictureBlocks"/>
    <dgm:cxn modelId="{38446B48-0CBD-4092-ABBF-032C7B3206E1}" type="presOf" srcId="{01CBD10D-11EC-4F9B-9CD4-2244B184FF7E}" destId="{0AA063D0-2C82-43DB-B857-82D63A1534EC}" srcOrd="0" destOrd="0" presId="urn:microsoft.com/office/officeart/2008/layout/AlternatingPictureBlocks"/>
    <dgm:cxn modelId="{65AC6E57-D05B-40F1-ADCC-A696E30C9E38}" type="presOf" srcId="{04095F63-F255-4A35-9627-D4DA5C3F8265}" destId="{927D5C86-B865-4ED4-84FF-02C5B347D08D}" srcOrd="0" destOrd="0" presId="urn:microsoft.com/office/officeart/2008/layout/AlternatingPictureBlocks"/>
    <dgm:cxn modelId="{456B9CA6-A729-4208-961D-636AF9EA0C69}" srcId="{04095F63-F255-4A35-9627-D4DA5C3F8265}" destId="{8F99159C-16EB-4050-B04B-D483C5872A2D}" srcOrd="1" destOrd="0" parTransId="{9391688C-5DDB-4BA6-8CF0-C1C9824AE2AB}" sibTransId="{B560E5D7-5094-4508-8558-7BAB49946BFC}"/>
    <dgm:cxn modelId="{00F7EACC-B93B-49D5-9FDE-19A526561D3D}" srcId="{04095F63-F255-4A35-9627-D4DA5C3F8265}" destId="{01CBD10D-11EC-4F9B-9CD4-2244B184FF7E}" srcOrd="2" destOrd="0" parTransId="{FAE2AF21-51C4-45D4-AA42-F8C05EA69DF9}" sibTransId="{BFE8669A-398C-4F52-A4B0-C24163A405E8}"/>
    <dgm:cxn modelId="{8F987F71-17A8-4B5E-B140-8271132249BC}" type="presParOf" srcId="{927D5C86-B865-4ED4-84FF-02C5B347D08D}" destId="{A73AC7CA-0705-49A9-8962-C1783E5DEA7E}" srcOrd="0" destOrd="0" presId="urn:microsoft.com/office/officeart/2008/layout/AlternatingPictureBlocks"/>
    <dgm:cxn modelId="{8FB79CB6-309D-4330-B638-836F3A639A7F}" type="presParOf" srcId="{A73AC7CA-0705-49A9-8962-C1783E5DEA7E}" destId="{F2BB8728-67BC-49BC-901E-D9D113993399}" srcOrd="0" destOrd="0" presId="urn:microsoft.com/office/officeart/2008/layout/AlternatingPictureBlocks"/>
    <dgm:cxn modelId="{DC5579BB-2EEB-422B-8147-EDCFD3FC0464}" type="presParOf" srcId="{A73AC7CA-0705-49A9-8962-C1783E5DEA7E}" destId="{D7F076D4-4226-47FE-A9AA-803C0A183675}" srcOrd="1" destOrd="0" presId="urn:microsoft.com/office/officeart/2008/layout/AlternatingPictureBlocks"/>
    <dgm:cxn modelId="{CFECEDE1-FF31-4669-AA1A-61FD87489EB1}" type="presParOf" srcId="{927D5C86-B865-4ED4-84FF-02C5B347D08D}" destId="{401EE1F4-D7D1-4A23-BDB5-7AA054E8B046}" srcOrd="1" destOrd="0" presId="urn:microsoft.com/office/officeart/2008/layout/AlternatingPictureBlocks"/>
    <dgm:cxn modelId="{6EB737C0-970D-40AB-9C0F-7B62E8EC0C68}" type="presParOf" srcId="{927D5C86-B865-4ED4-84FF-02C5B347D08D}" destId="{9851CD68-1CF9-442F-A8F6-501247B9E751}" srcOrd="2" destOrd="0" presId="urn:microsoft.com/office/officeart/2008/layout/AlternatingPictureBlocks"/>
    <dgm:cxn modelId="{DDE25106-C50C-4DC2-A19E-5C8B995A8B4B}" type="presParOf" srcId="{9851CD68-1CF9-442F-A8F6-501247B9E751}" destId="{FDC34046-84A4-4897-8F62-9ADA783B250D}" srcOrd="0" destOrd="0" presId="urn:microsoft.com/office/officeart/2008/layout/AlternatingPictureBlocks"/>
    <dgm:cxn modelId="{1B531FBA-3B83-4083-8720-9678F0DE7DD7}" type="presParOf" srcId="{9851CD68-1CF9-442F-A8F6-501247B9E751}" destId="{21627D4A-3EF6-4BC2-9AF8-CEBED4AAFA63}" srcOrd="1" destOrd="0" presId="urn:microsoft.com/office/officeart/2008/layout/AlternatingPictureBlocks"/>
    <dgm:cxn modelId="{141E61D6-1B59-49DE-B2F3-7720F254E8EC}" type="presParOf" srcId="{927D5C86-B865-4ED4-84FF-02C5B347D08D}" destId="{133221C3-99FB-43CD-8051-D0E7682A81BC}" srcOrd="3" destOrd="0" presId="urn:microsoft.com/office/officeart/2008/layout/AlternatingPictureBlocks"/>
    <dgm:cxn modelId="{6F9D8CED-E968-45BA-AAE0-FC9868A3A096}" type="presParOf" srcId="{927D5C86-B865-4ED4-84FF-02C5B347D08D}" destId="{3D13C428-609F-4BE6-9688-69AB1FB46135}" srcOrd="4" destOrd="0" presId="urn:microsoft.com/office/officeart/2008/layout/AlternatingPictureBlocks"/>
    <dgm:cxn modelId="{9A6FF220-B5C0-4B2B-B52A-CED237721468}" type="presParOf" srcId="{3D13C428-609F-4BE6-9688-69AB1FB46135}" destId="{0AA063D0-2C82-43DB-B857-82D63A1534EC}" srcOrd="0" destOrd="0" presId="urn:microsoft.com/office/officeart/2008/layout/AlternatingPictureBlocks"/>
    <dgm:cxn modelId="{9C167D40-0341-4A88-BFD9-A2E0108181B3}" type="presParOf" srcId="{3D13C428-609F-4BE6-9688-69AB1FB46135}" destId="{3C8DE9BB-9E06-4C36-AEC0-2905590AB0A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EB19A-224F-43EB-B21D-E2C85D0D1D4A}">
      <dsp:nvSpPr>
        <dsp:cNvPr id="0" name=""/>
        <dsp:cNvSpPr/>
      </dsp:nvSpPr>
      <dsp:spPr>
        <a:xfrm>
          <a:off x="679050" y="272616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30F8-744A-459B-931E-827A50E4E056}">
      <dsp:nvSpPr>
        <dsp:cNvPr id="0" name=""/>
        <dsp:cNvSpPr/>
      </dsp:nvSpPr>
      <dsp:spPr>
        <a:xfrm>
          <a:off x="1081237" y="67480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CD6CC-6E7B-444A-88BB-D04989DD0D02}">
      <dsp:nvSpPr>
        <dsp:cNvPr id="0" name=""/>
        <dsp:cNvSpPr/>
      </dsp:nvSpPr>
      <dsp:spPr>
        <a:xfrm>
          <a:off x="75768" y="274761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500" kern="1200" dirty="0"/>
            <a:t>Comprendre ce qu’est une intelligence artificielle</a:t>
          </a:r>
          <a:endParaRPr lang="en-US" sz="1500" kern="1200" dirty="0"/>
        </a:p>
      </dsp:txBody>
      <dsp:txXfrm>
        <a:off x="75768" y="2747617"/>
        <a:ext cx="3093750" cy="720000"/>
      </dsp:txXfrm>
    </dsp:sp>
    <dsp:sp modelId="{2141CFE2-4A94-41E6-B097-F8265FE7C182}">
      <dsp:nvSpPr>
        <dsp:cNvPr id="0" name=""/>
        <dsp:cNvSpPr/>
      </dsp:nvSpPr>
      <dsp:spPr>
        <a:xfrm>
          <a:off x="4314206" y="272616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E554A-A30E-4F6D-B6FC-14C40C0188F1}">
      <dsp:nvSpPr>
        <dsp:cNvPr id="0" name=""/>
        <dsp:cNvSpPr/>
      </dsp:nvSpPr>
      <dsp:spPr>
        <a:xfrm>
          <a:off x="4716393" y="67480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06D1-1BFB-4C4E-9ED3-4576453F5084}">
      <dsp:nvSpPr>
        <dsp:cNvPr id="0" name=""/>
        <dsp:cNvSpPr/>
      </dsp:nvSpPr>
      <dsp:spPr>
        <a:xfrm>
          <a:off x="3710925" y="274761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500" kern="1200" dirty="0"/>
            <a:t>Connaître le fonctionnement des réseaux sociaux</a:t>
          </a:r>
          <a:endParaRPr lang="en-US" sz="1500" kern="1200" dirty="0"/>
        </a:p>
      </dsp:txBody>
      <dsp:txXfrm>
        <a:off x="3710925" y="2747617"/>
        <a:ext cx="3093750" cy="720000"/>
      </dsp:txXfrm>
    </dsp:sp>
    <dsp:sp modelId="{686E85CF-5108-42BB-943C-D20B3D89040A}">
      <dsp:nvSpPr>
        <dsp:cNvPr id="0" name=""/>
        <dsp:cNvSpPr/>
      </dsp:nvSpPr>
      <dsp:spPr>
        <a:xfrm>
          <a:off x="7949362" y="27261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52153-4D74-483F-BE1B-8F192F85A1F0}">
      <dsp:nvSpPr>
        <dsp:cNvPr id="0" name=""/>
        <dsp:cNvSpPr/>
      </dsp:nvSpPr>
      <dsp:spPr>
        <a:xfrm>
          <a:off x="8351550" y="67480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AC71B-0D4F-459B-9365-5582B187280F}">
      <dsp:nvSpPr>
        <dsp:cNvPr id="0" name=""/>
        <dsp:cNvSpPr/>
      </dsp:nvSpPr>
      <dsp:spPr>
        <a:xfrm>
          <a:off x="7346081" y="274761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 err="1"/>
            <a:t>Pouvoir</a:t>
          </a:r>
          <a:r>
            <a:rPr lang="en-US" sz="1500" kern="1200" dirty="0"/>
            <a:t> </a:t>
          </a:r>
          <a:r>
            <a:rPr lang="en-US" sz="1500" kern="1200" dirty="0" err="1"/>
            <a:t>vérifier</a:t>
          </a:r>
          <a:r>
            <a:rPr lang="en-US" sz="1500" kern="1200" dirty="0"/>
            <a:t> </a:t>
          </a:r>
          <a:r>
            <a:rPr lang="en-US" sz="1500" kern="1200" dirty="0" err="1"/>
            <a:t>l’information</a:t>
          </a:r>
          <a:r>
            <a:rPr lang="en-US" sz="1500" kern="1200" dirty="0"/>
            <a:t> </a:t>
          </a:r>
          <a:r>
            <a:rPr lang="en-US" sz="1500" kern="1200" dirty="0" err="1"/>
            <a:t>trouvée</a:t>
          </a:r>
          <a:endParaRPr lang="en-US" sz="1500" kern="1200" dirty="0"/>
        </a:p>
      </dsp:txBody>
      <dsp:txXfrm>
        <a:off x="7346081" y="2747617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B8728-67BC-49BC-901E-D9D113993399}">
      <dsp:nvSpPr>
        <dsp:cNvPr id="0" name=""/>
        <dsp:cNvSpPr/>
      </dsp:nvSpPr>
      <dsp:spPr>
        <a:xfrm>
          <a:off x="2087794" y="111"/>
          <a:ext cx="3529067" cy="159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Textes /dialogues</a:t>
          </a:r>
        </a:p>
      </dsp:txBody>
      <dsp:txXfrm>
        <a:off x="2087794" y="111"/>
        <a:ext cx="3529067" cy="1596141"/>
      </dsp:txXfrm>
    </dsp:sp>
    <dsp:sp modelId="{D7F076D4-4226-47FE-A9AA-803C0A183675}">
      <dsp:nvSpPr>
        <dsp:cNvPr id="0" name=""/>
        <dsp:cNvSpPr/>
      </dsp:nvSpPr>
      <dsp:spPr>
        <a:xfrm>
          <a:off x="349597" y="111"/>
          <a:ext cx="1580179" cy="1596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34046-84A4-4897-8F62-9ADA783B250D}">
      <dsp:nvSpPr>
        <dsp:cNvPr id="0" name=""/>
        <dsp:cNvSpPr/>
      </dsp:nvSpPr>
      <dsp:spPr>
        <a:xfrm>
          <a:off x="349597" y="1859615"/>
          <a:ext cx="3529067" cy="159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Images</a:t>
          </a:r>
        </a:p>
      </dsp:txBody>
      <dsp:txXfrm>
        <a:off x="349597" y="1859615"/>
        <a:ext cx="3529067" cy="1596141"/>
      </dsp:txXfrm>
    </dsp:sp>
    <dsp:sp modelId="{21627D4A-3EF6-4BC2-9AF8-CEBED4AAFA63}">
      <dsp:nvSpPr>
        <dsp:cNvPr id="0" name=""/>
        <dsp:cNvSpPr/>
      </dsp:nvSpPr>
      <dsp:spPr>
        <a:xfrm>
          <a:off x="4036683" y="1859615"/>
          <a:ext cx="1580179" cy="15961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63D0-2C82-43DB-B857-82D63A1534EC}">
      <dsp:nvSpPr>
        <dsp:cNvPr id="0" name=""/>
        <dsp:cNvSpPr/>
      </dsp:nvSpPr>
      <dsp:spPr>
        <a:xfrm>
          <a:off x="2087794" y="3719120"/>
          <a:ext cx="3529067" cy="159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Musique et vidéo</a:t>
          </a:r>
        </a:p>
      </dsp:txBody>
      <dsp:txXfrm>
        <a:off x="2087794" y="3719120"/>
        <a:ext cx="3529067" cy="1596141"/>
      </dsp:txXfrm>
    </dsp:sp>
    <dsp:sp modelId="{3C8DE9BB-9E06-4C36-AEC0-2905590AB0A2}">
      <dsp:nvSpPr>
        <dsp:cNvPr id="0" name=""/>
        <dsp:cNvSpPr/>
      </dsp:nvSpPr>
      <dsp:spPr>
        <a:xfrm>
          <a:off x="349597" y="3719120"/>
          <a:ext cx="1580179" cy="15961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19/11/2024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19/11/2024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.hepl.ch/projects/ia/ia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58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972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https://mi.hepl.ch/projects/ia/ia.html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92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3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 : les éclaireurs du numérique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32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Source : les éclaireurs du numérique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603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Source : les éclaireurs du numérique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46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987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4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86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95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42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3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46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34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https://branchesculture.com/2023/11/27/journal-le-monde-hors-serie-les-secrets-de-la-mythologie-les-dieux-nordiques-glenat-illustration-intelligence-artificielle-grossier-anachronismes-couverture-probleme-reactions/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01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91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6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0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4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7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5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2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2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1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bastamag.net/Journalistes-poursuivis-entraves-a-la-liberte-de-la-presse-repression-force-de-l-ord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axbuster.com/" TargetMode="External"/><Relationship Id="rId7" Type="http://schemas.openxmlformats.org/officeDocument/2006/relationships/hyperlink" Target="https://www.lemonde.fr/les-decodeur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ctuel.afp.com/" TargetMode="External"/><Relationship Id="rId5" Type="http://schemas.openxmlformats.org/officeDocument/2006/relationships/hyperlink" Target="https://observers.france24.com/fr/" TargetMode="External"/><Relationship Id="rId4" Type="http://schemas.openxmlformats.org/officeDocument/2006/relationships/hyperlink" Target="https://www.liberation.fr/checknew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QLdl4l8Sc?feature=oembed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RAMmS_43Y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udly.com/" TargetMode="External"/><Relationship Id="rId4" Type="http://schemas.openxmlformats.org/officeDocument/2006/relationships/hyperlink" Target="https://chatgp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ghtengine.com/ai-or-no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ojim.fr/chiffres-cles-internet-reseaux-sociaux-avril-20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A9327B-0F60-46E3-AD80-CE7383856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1082" y="4660681"/>
            <a:ext cx="9689834" cy="1125050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fr-FR" sz="3700" dirty="0"/>
              <a:t>S’informer à l’ère de l’IA et des réseaux sociaux</a:t>
            </a:r>
          </a:p>
        </p:txBody>
      </p:sp>
      <p:pic>
        <p:nvPicPr>
          <p:cNvPr id="3" name="Picture 2" descr="Appareil mobile avec applications">
            <a:extLst>
              <a:ext uri="{FF2B5EF4-FFF2-40B4-BE49-F238E27FC236}">
                <a16:creationId xmlns:a16="http://schemas.microsoft.com/office/drawing/2014/main" id="{45711A8D-D4EA-A534-ECE0-F55BE0B50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71" b="8651"/>
          <a:stretch/>
        </p:blipFill>
        <p:spPr>
          <a:xfrm>
            <a:off x="20" y="1"/>
            <a:ext cx="12191980" cy="43053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FD46A-AAC4-3E60-F767-4F5A0F99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réseau social c’est quoi ?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B621BBC-AF04-0626-CEA9-376FC6B0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163"/>
            <a:ext cx="10515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Un réseau social est un site web ou une application (on peut y accéder avec un ordinateur, un smartphone ou une tablette).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Les utilisateurs peuvent y partager des informations et interagir avec leur communauté, autour d’intérêts communs.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La communauté peut être constituée d’amis, de membres de la famille, de collègues, de camarade d’école, ou de parfaits inconnus.</a:t>
            </a:r>
          </a:p>
        </p:txBody>
      </p:sp>
    </p:spTree>
    <p:extLst>
      <p:ext uri="{BB962C8B-B14F-4D97-AF65-F5344CB8AC3E}">
        <p14:creationId xmlns:p14="http://schemas.microsoft.com/office/powerpoint/2010/main" val="12235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3FF28-5637-3133-C922-44B4182E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fonctionnent-ils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3393A-91F3-25F3-A0C3-6B95609C1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L’objectif des réseaux sociaux est de conserver le plus possible l’attention des utilisateurs.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Pour cela, le contenu vous est proposé de manière infinie en fonction de vos centres d’intérêts, de vos opinions, via des </a:t>
            </a:r>
            <a:r>
              <a:rPr lang="fr-FR" sz="2400" b="1" dirty="0"/>
              <a:t>algorithmes </a:t>
            </a:r>
            <a:r>
              <a:rPr lang="fr-FR" sz="2400" dirty="0"/>
              <a:t>qui utilisent différentes informations sur votre comportement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4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5C3464-A8EF-3DB2-FF8C-D0B51FC3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781"/>
            <a:ext cx="10515600" cy="5650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Les interactions passées (ce que vous avez aimé, commenté ou partagé)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Le temps passé sur différents types de contenu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Les pages et les utilisateurs que vous suivez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Les informations sur l’âge, le sexe, la localisation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Les connexions sociales</a:t>
            </a:r>
          </a:p>
          <a:p>
            <a:pPr marL="0" indent="0">
              <a:buNone/>
            </a:pPr>
            <a:br>
              <a:rPr lang="fr-FR" sz="2400" dirty="0"/>
            </a:br>
            <a:r>
              <a:rPr lang="fr-FR" sz="2400" dirty="0"/>
              <a:t>Vos réactions au contenu proposé vont servir à ajuster les futures suggestions, mais les algorithmes peuvent également être biaisés. Regardons comment : </a:t>
            </a:r>
          </a:p>
        </p:txBody>
      </p:sp>
    </p:spTree>
    <p:extLst>
      <p:ext uri="{BB962C8B-B14F-4D97-AF65-F5344CB8AC3E}">
        <p14:creationId xmlns:p14="http://schemas.microsoft.com/office/powerpoint/2010/main" val="87647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278B9-4A7C-2A92-C542-97FAC9FD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956EBE-CC9C-413A-B3CC-751844EF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image contenant dessin, croquis, clipart, dessin humoristique&#10;&#10;Description générée automatiquement">
            <a:extLst>
              <a:ext uri="{FF2B5EF4-FFF2-40B4-BE49-F238E27FC236}">
                <a16:creationId xmlns:a16="http://schemas.microsoft.com/office/drawing/2014/main" id="{0570B719-915C-8DA8-2AF7-5BE7296B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613" b="3614"/>
          <a:stretch/>
        </p:blipFill>
        <p:spPr>
          <a:xfrm>
            <a:off x="20" y="-13351"/>
            <a:ext cx="12191980" cy="68713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-13349"/>
            <a:ext cx="12191996" cy="4305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80">
                <a:srgbClr val="000000">
                  <a:alpha val="66000"/>
                </a:srgbClr>
              </a:gs>
              <a:gs pos="67000">
                <a:srgbClr val="000000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0501AC-49FF-6211-4673-5F185043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00" y="580925"/>
            <a:ext cx="10266399" cy="1072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Vérifier l’information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5908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7BF936EF-7DFE-0E89-B6FF-83CD518D389A}"/>
              </a:ext>
            </a:extLst>
          </p:cNvPr>
          <p:cNvSpPr txBox="1"/>
          <p:nvPr/>
        </p:nvSpPr>
        <p:spPr>
          <a:xfrm>
            <a:off x="9442529" y="6657945"/>
            <a:ext cx="274947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4" tooltip="https://www.bastamag.net/Journalistes-poursuivis-entraves-a-la-liberte-de-la-presse-repression-force-de-l-ord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3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51A9672-E3BB-6DE3-3E98-D14FA0071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704" y="182854"/>
            <a:ext cx="11556591" cy="6492291"/>
          </a:xfrm>
        </p:spPr>
      </p:pic>
    </p:spTree>
    <p:extLst>
      <p:ext uri="{BB962C8B-B14F-4D97-AF65-F5344CB8AC3E}">
        <p14:creationId xmlns:p14="http://schemas.microsoft.com/office/powerpoint/2010/main" val="108928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36783F-EE3C-A49D-7093-8B0F6CE7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0" y="258805"/>
            <a:ext cx="11293819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75894B-3157-1774-0D4D-754E071D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1" y="254995"/>
            <a:ext cx="11278577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281DB-8B6A-FC7F-52BB-8E6C260F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Exemples de sites de </a:t>
            </a:r>
            <a:r>
              <a:rPr lang="fr-FR" dirty="0" err="1"/>
              <a:t>fact</a:t>
            </a:r>
            <a:r>
              <a:rPr lang="fr-FR" dirty="0"/>
              <a:t> checking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DC3914-442E-99B3-70A2-644DF667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3"/>
              </a:rPr>
              <a:t>https://www.hoaxbuster.com/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4"/>
              </a:rPr>
              <a:t>https://www.liberation.fr/checknews/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5"/>
              </a:rPr>
              <a:t>https://observers.france24.com/fr/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6"/>
              </a:rPr>
              <a:t>https://factuel.afp.com/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7"/>
              </a:rPr>
              <a:t>https://www.lemonde.fr/les-decodeurs/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165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A7869-B147-F588-2CE0-C3793ADB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Rechercher la source d’une image</a:t>
            </a:r>
          </a:p>
        </p:txBody>
      </p:sp>
      <p:pic>
        <p:nvPicPr>
          <p:cNvPr id="4" name="Média en ligne 3" title="INFO-INTOX">
            <a:hlinkClick r:id="" action="ppaction://media"/>
            <a:extLst>
              <a:ext uri="{FF2B5EF4-FFF2-40B4-BE49-F238E27FC236}">
                <a16:creationId xmlns:a16="http://schemas.microsoft.com/office/drawing/2014/main" id="{9B2D6347-8B32-3B03-A030-CA7612ED3F9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51100" y="2062163"/>
            <a:ext cx="72882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A0503-62B6-EF8A-AA5C-34D4AF28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2333625"/>
            <a:ext cx="8522970" cy="2190750"/>
          </a:xfrm>
        </p:spPr>
        <p:txBody>
          <a:bodyPr/>
          <a:lstStyle/>
          <a:p>
            <a:r>
              <a:rPr lang="fr-FR" dirty="0"/>
              <a:t>Merci de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416765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00A88-1935-4C0F-AC5D-6C2322B30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6BFCCF-F748-85C7-6BF0-0FD32800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223612" cy="1032232"/>
          </a:xfrm>
        </p:spPr>
        <p:txBody>
          <a:bodyPr>
            <a:normAutofit/>
          </a:bodyPr>
          <a:lstStyle/>
          <a:p>
            <a:r>
              <a:rPr lang="fr-FR" dirty="0"/>
              <a:t>Objectifs de l’atelier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A9D59CE-4EB1-4545-6279-90DFA2B4F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26193"/>
              </p:ext>
            </p:extLst>
          </p:nvPr>
        </p:nvGraphicFramePr>
        <p:xfrm>
          <a:off x="838200" y="2361367"/>
          <a:ext cx="10515600" cy="37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82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956EBE-CC9C-413A-B3CC-751844EF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abstraite du cerveau composée de modèles">
            <a:extLst>
              <a:ext uri="{FF2B5EF4-FFF2-40B4-BE49-F238E27FC236}">
                <a16:creationId xmlns:a16="http://schemas.microsoft.com/office/drawing/2014/main" id="{48C30981-645C-456F-4277-95368FA6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17" b="19187"/>
          <a:stretch/>
        </p:blipFill>
        <p:spPr>
          <a:xfrm>
            <a:off x="20" y="-13351"/>
            <a:ext cx="12191980" cy="68713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-13349"/>
            <a:ext cx="12191996" cy="4305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80">
                <a:srgbClr val="000000">
                  <a:alpha val="66000"/>
                </a:srgbClr>
              </a:gs>
              <a:gs pos="67000">
                <a:srgbClr val="000000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1C63E8-7B44-91A7-EB12-BEC7C1F5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00" y="580925"/>
            <a:ext cx="10266399" cy="1072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Comprendre l’intelligence artificielle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5908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8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édia en ligne 8" title="[Comment ça marche ?] Qu’est-ce que l’intelligence artificielle (IA) ?">
            <a:hlinkClick r:id="" action="ppaction://media"/>
            <a:extLst>
              <a:ext uri="{FF2B5EF4-FFF2-40B4-BE49-F238E27FC236}">
                <a16:creationId xmlns:a16="http://schemas.microsoft.com/office/drawing/2014/main" id="{6FA94C25-B02D-595D-06C8-3A25D7A1CF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440" y="267653"/>
            <a:ext cx="11127740" cy="62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4ECE41-D8B6-4C23-75D4-0932A278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" y="771313"/>
            <a:ext cx="5414010" cy="531537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Ce qui change à l’heure actuelle, c’est que nous sommes en train de passer d’IA spécialisées dans une seule tâche, à des IA capables « d’apprendre » de la quantité de données disponibles sur internet.</a:t>
            </a:r>
          </a:p>
          <a:p>
            <a:endParaRPr lang="fr-FR" dirty="0"/>
          </a:p>
          <a:p>
            <a:r>
              <a:rPr lang="fr-FR" dirty="0"/>
              <a:t>Les intelligences artificielles deviennent également capables de créer des éléments en se basant sur des données mises à leur disposition. On parle alors d</a:t>
            </a:r>
            <a:r>
              <a:rPr lang="fr-FR" b="1" dirty="0"/>
              <a:t>’ </a:t>
            </a:r>
            <a:br>
              <a:rPr lang="fr-FR" b="1" dirty="0"/>
            </a:br>
            <a:r>
              <a:rPr lang="fr-FR" b="1" dirty="0"/>
              <a:t>Intelligence Artificielle Générative.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992DE82-7DBE-7DD2-F94D-6D17CDCB3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65248"/>
              </p:ext>
            </p:extLst>
          </p:nvPr>
        </p:nvGraphicFramePr>
        <p:xfrm>
          <a:off x="6096000" y="771313"/>
          <a:ext cx="5966460" cy="5315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3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4D076-D57C-603B-BE98-34F19EFB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5D5A2-A8AC-80EB-006D-5023AC170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Dall-e</a:t>
            </a:r>
            <a:r>
              <a:rPr lang="fr-FR" dirty="0"/>
              <a:t> / </a:t>
            </a:r>
            <a:r>
              <a:rPr lang="fr-FR" dirty="0" err="1"/>
              <a:t>midjourney</a:t>
            </a:r>
            <a:r>
              <a:rPr lang="fr-FR" dirty="0"/>
              <a:t> / </a:t>
            </a:r>
            <a:r>
              <a:rPr lang="fr-FR" dirty="0" err="1"/>
              <a:t>Craiyon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https://www.craiyon.com/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Chat GPT  : </a:t>
            </a:r>
            <a:r>
              <a:rPr lang="fr-FR" dirty="0">
                <a:hlinkClick r:id="rId4"/>
              </a:rPr>
              <a:t>https://chatgpt.com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Loudly</a:t>
            </a:r>
            <a:r>
              <a:rPr lang="fr-FR" dirty="0"/>
              <a:t> : </a:t>
            </a:r>
            <a:r>
              <a:rPr lang="fr-FR" dirty="0">
                <a:hlinkClick r:id="rId5"/>
              </a:rPr>
              <a:t>https://www.loudly.com/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70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ffiche, Couverture de livre, roman&#10;&#10;Description générée automatiquement">
            <a:extLst>
              <a:ext uri="{FF2B5EF4-FFF2-40B4-BE49-F238E27FC236}">
                <a16:creationId xmlns:a16="http://schemas.microsoft.com/office/drawing/2014/main" id="{50773E05-8398-84B0-BFD7-15E22FA56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5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43AAA2-AC76-F5F9-4D8E-5B3684B11A07}"/>
              </a:ext>
            </a:extLst>
          </p:cNvPr>
          <p:cNvSpPr txBox="1"/>
          <p:nvPr/>
        </p:nvSpPr>
        <p:spPr>
          <a:xfrm>
            <a:off x="831131" y="3075057"/>
            <a:ext cx="7775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hlinkClick r:id="rId3"/>
              </a:rPr>
              <a:t>https://sightengine.com/ai-or-not</a:t>
            </a:r>
            <a:r>
              <a:rPr lang="fr-FR" sz="4000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9E45A2-1A53-A0D7-8631-C668F09B737B}"/>
              </a:ext>
            </a:extLst>
          </p:cNvPr>
          <p:cNvSpPr txBox="1">
            <a:spLocks/>
          </p:cNvSpPr>
          <p:nvPr/>
        </p:nvSpPr>
        <p:spPr>
          <a:xfrm>
            <a:off x="838200" y="584990"/>
            <a:ext cx="10515600" cy="1324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Intelligence artificielle ou pas ?</a:t>
            </a:r>
          </a:p>
        </p:txBody>
      </p:sp>
    </p:spTree>
    <p:extLst>
      <p:ext uri="{BB962C8B-B14F-4D97-AF65-F5344CB8AC3E}">
        <p14:creationId xmlns:p14="http://schemas.microsoft.com/office/powerpoint/2010/main" val="243969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5F762-B144-4F50-ACAF-CA1CD418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3956EBE-CC9C-413A-B3CC-751844EF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6E286-D082-1BAD-E51C-4171D555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0" r="120"/>
          <a:stretch/>
        </p:blipFill>
        <p:spPr>
          <a:xfrm>
            <a:off x="20" y="-13351"/>
            <a:ext cx="12191980" cy="68713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-13349"/>
            <a:ext cx="12191996" cy="4305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80">
                <a:srgbClr val="000000">
                  <a:alpha val="66000"/>
                </a:srgbClr>
              </a:gs>
              <a:gs pos="67000">
                <a:srgbClr val="000000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BE8BE3-D62F-4981-E3A7-E4062048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00" y="580925"/>
            <a:ext cx="10266399" cy="1072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Le fonctionnement des réseaux sociaux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5908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5082B3A-E813-F42F-323C-ABD1DC53C31E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www.ojim.fr/chiffres-cles-internet-reseaux-sociaux-avril-2023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nc-nd/3.0/"/>
              </a:rPr>
              <a:t>CC BY-NC-ND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238227282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7"/>
      </a:lt2>
      <a:accent1>
        <a:srgbClr val="80AC86"/>
      </a:accent1>
      <a:accent2>
        <a:srgbClr val="73AC92"/>
      </a:accent2>
      <a:accent3>
        <a:srgbClr val="7EA9A8"/>
      </a:accent3>
      <a:accent4>
        <a:srgbClr val="7DA3BB"/>
      </a:accent4>
      <a:accent5>
        <a:srgbClr val="959EC8"/>
      </a:accent5>
      <a:accent6>
        <a:srgbClr val="8B7DBB"/>
      </a:accent6>
      <a:hlink>
        <a:srgbClr val="AE69A4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981</TotalTime>
  <Words>499</Words>
  <Application>Microsoft Office PowerPoint</Application>
  <PresentationFormat>Grand écran</PresentationFormat>
  <Paragraphs>82</Paragraphs>
  <Slides>19</Slides>
  <Notes>19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Felix Titling</vt:lpstr>
      <vt:lpstr>Goudy Old Style</vt:lpstr>
      <vt:lpstr>Segoe Print</vt:lpstr>
      <vt:lpstr>ArchwayVTI</vt:lpstr>
      <vt:lpstr>S’informer à l’ère de l’IA et des réseaux sociaux</vt:lpstr>
      <vt:lpstr>Objectifs de l’atelier</vt:lpstr>
      <vt:lpstr>Comprendre l’intelligence artificielle</vt:lpstr>
      <vt:lpstr>Présentation PowerPoint</vt:lpstr>
      <vt:lpstr>Présentation PowerPoint</vt:lpstr>
      <vt:lpstr>Quelques exemples</vt:lpstr>
      <vt:lpstr>Présentation PowerPoint</vt:lpstr>
      <vt:lpstr>Présentation PowerPoint</vt:lpstr>
      <vt:lpstr>Le fonctionnement des réseaux sociaux</vt:lpstr>
      <vt:lpstr>Un réseau social c’est quoi ? </vt:lpstr>
      <vt:lpstr>Comment fonctionnent-ils ? </vt:lpstr>
      <vt:lpstr>Présentation PowerPoint</vt:lpstr>
      <vt:lpstr>Vérifier l’information</vt:lpstr>
      <vt:lpstr>Présentation PowerPoint</vt:lpstr>
      <vt:lpstr>Présentation PowerPoint</vt:lpstr>
      <vt:lpstr>Présentation PowerPoint</vt:lpstr>
      <vt:lpstr>Exemples de sites de fact checking</vt:lpstr>
      <vt:lpstr>Rechercher la source d’une image</vt:lpstr>
      <vt:lpstr>Merci de votre attention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JARNET Laura</dc:creator>
  <cp:lastModifiedBy>Laura JARNET</cp:lastModifiedBy>
  <cp:revision>17</cp:revision>
  <cp:lastPrinted>2024-11-19T14:33:44Z</cp:lastPrinted>
  <dcterms:created xsi:type="dcterms:W3CDTF">2022-08-09T10:15:48Z</dcterms:created>
  <dcterms:modified xsi:type="dcterms:W3CDTF">2024-11-19T14:35:22Z</dcterms:modified>
</cp:coreProperties>
</file>