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5.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7.xml"/>
  <Override ContentType="application/vnd.openxmlformats-officedocument.presentationml.slideLayout+xml" PartName="/ppt/slideLayouts/slideLayout9.xml"/>
  <Override ContentType="application/vnd.openxmlformats-officedocument.presentationml.slideLayout+xml" PartName="/ppt/slideLayouts/slideLayout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48" r:id="rId4"/>
  </p:sldMasterIdLst>
  <p:notesMasterIdLst>
    <p:notesMasterId r:id="rId5"/>
  </p:notesMasterIdLst>
  <p:sldIdLst>
    <p:sldId id="256" r:id="rId6"/>
    <p:sldId id="257" r:id="rId7"/>
    <p:sldId id="258" r:id="rId8"/>
    <p:sldId id="259" r:id="rId9"/>
  </p:sldIdLst>
  <p:sldSz cy="10440000" cx="7560000"/>
  <p:notesSz cx="6858000" cy="9144000"/>
  <p:embeddedFontLst>
    <p:embeddedFont>
      <p:font typeface="Roboto"/>
      <p:regular r:id="rId10"/>
      <p:bold r:id="rId11"/>
      <p:italic r:id="rId12"/>
      <p:boldItalic r:id="rId13"/>
    </p:embeddedFont>
    <p:embeddedFont>
      <p:font typeface="Fira Sans Medium"/>
      <p:regular r:id="rId14"/>
      <p:bold r:id="rId15"/>
      <p:italic r:id="rId16"/>
      <p:boldItalic r:id="rId17"/>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288">
          <p15:clr>
            <a:srgbClr val="747775"/>
          </p15:clr>
        </p15:guide>
        <p15:guide id="2" pos="2381">
          <p15:clr>
            <a:srgbClr val="747775"/>
          </p15:clr>
        </p15:guide>
      </p15:sldGuideLst>
    </p:ext>
    <p:ext uri="GoogleSlidesCustomDataVersion2">
      <go:slidesCustomData xmlns:go="http://customooxmlschemas.google.com/" r:id="rId18" roundtripDataSignature="AMtx7mh71EqX8NQSr9c47s+8CIDT6LN/RA=="/>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288" orient="horz"/>
        <p:guide pos="2381"/>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Roboto-bold.fntdata"/><Relationship Id="rId10" Type="http://schemas.openxmlformats.org/officeDocument/2006/relationships/font" Target="fonts/Roboto-regular.fntdata"/><Relationship Id="rId13" Type="http://schemas.openxmlformats.org/officeDocument/2006/relationships/font" Target="fonts/Roboto-boldItalic.fntdata"/><Relationship Id="rId12" Type="http://schemas.openxmlformats.org/officeDocument/2006/relationships/font" Target="fonts/Roboto-italic.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font" Target="fonts/FiraSansMedium-bold.fntdata"/><Relationship Id="rId14" Type="http://schemas.openxmlformats.org/officeDocument/2006/relationships/font" Target="fonts/FiraSansMedium-regular.fntdata"/><Relationship Id="rId17" Type="http://schemas.openxmlformats.org/officeDocument/2006/relationships/font" Target="fonts/FiraSansMedium-boldItalic.fntdata"/><Relationship Id="rId16" Type="http://schemas.openxmlformats.org/officeDocument/2006/relationships/font" Target="fonts/FiraSansMedium-italic.fntdata"/><Relationship Id="rId5" Type="http://schemas.openxmlformats.org/officeDocument/2006/relationships/notesMaster" Target="notesMasters/notesMaster1.xml"/><Relationship Id="rId6" Type="http://schemas.openxmlformats.org/officeDocument/2006/relationships/slide" Target="slides/slide1.xml"/><Relationship Id="rId18" Type="http://customschemas.google.com/relationships/presentationmetadata" Target="metadata"/><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87788" y="685800"/>
            <a:ext cx="24831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1pPr>
            <a:lvl2pPr indent="-298450" lvl="1" marL="9144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2pPr>
            <a:lvl3pPr indent="-298450" lvl="2" marL="13716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3pPr>
            <a:lvl4pPr indent="-298450" lvl="3" marL="18288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4pPr>
            <a:lvl5pPr indent="-298450" lvl="4" marL="22860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5pPr>
            <a:lvl6pPr indent="-298450" lvl="5" marL="27432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6pPr>
            <a:lvl7pPr indent="-298450" lvl="6" marL="32004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7pPr>
            <a:lvl8pPr indent="-298450" lvl="7" marL="36576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8pPr>
            <a:lvl9pPr indent="-298450" lvl="8" marL="41148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p1:notes"/>
          <p:cNvSpPr/>
          <p:nvPr>
            <p:ph idx="2" type="sldImg"/>
          </p:nvPr>
        </p:nvSpPr>
        <p:spPr>
          <a:xfrm>
            <a:off x="2187788" y="685800"/>
            <a:ext cx="24831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59" name="Google Shape;59;p1: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p2:notes"/>
          <p:cNvSpPr/>
          <p:nvPr>
            <p:ph idx="2" type="sldImg"/>
          </p:nvPr>
        </p:nvSpPr>
        <p:spPr>
          <a:xfrm>
            <a:off x="2187788" y="685800"/>
            <a:ext cx="24831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72" name="Google Shape;72;p2: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2" name="Shape 82"/>
        <p:cNvGrpSpPr/>
        <p:nvPr/>
      </p:nvGrpSpPr>
      <p:grpSpPr>
        <a:xfrm>
          <a:off x="0" y="0"/>
          <a:ext cx="0" cy="0"/>
          <a:chOff x="0" y="0"/>
          <a:chExt cx="0" cy="0"/>
        </a:xfrm>
      </p:grpSpPr>
      <p:sp>
        <p:nvSpPr>
          <p:cNvPr id="83" name="Google Shape;83;p3:notes"/>
          <p:cNvSpPr/>
          <p:nvPr>
            <p:ph idx="2" type="sldImg"/>
          </p:nvPr>
        </p:nvSpPr>
        <p:spPr>
          <a:xfrm>
            <a:off x="2187788" y="685800"/>
            <a:ext cx="24831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84" name="Google Shape;84;p3: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3" name="Shape 93"/>
        <p:cNvGrpSpPr/>
        <p:nvPr/>
      </p:nvGrpSpPr>
      <p:grpSpPr>
        <a:xfrm>
          <a:off x="0" y="0"/>
          <a:ext cx="0" cy="0"/>
          <a:chOff x="0" y="0"/>
          <a:chExt cx="0" cy="0"/>
        </a:xfrm>
      </p:grpSpPr>
      <p:sp>
        <p:nvSpPr>
          <p:cNvPr id="94" name="Google Shape;94;p4:notes"/>
          <p:cNvSpPr/>
          <p:nvPr>
            <p:ph idx="2" type="sldImg"/>
          </p:nvPr>
        </p:nvSpPr>
        <p:spPr>
          <a:xfrm>
            <a:off x="2187788" y="685800"/>
            <a:ext cx="24831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95" name="Google Shape;95;p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note bas de page impair">
  <p:cSld name="SECTION_HEADER_1">
    <p:spTree>
      <p:nvGrpSpPr>
        <p:cNvPr id="9" name="Shape 9"/>
        <p:cNvGrpSpPr/>
        <p:nvPr/>
      </p:nvGrpSpPr>
      <p:grpSpPr>
        <a:xfrm>
          <a:off x="0" y="0"/>
          <a:ext cx="0" cy="0"/>
          <a:chOff x="0" y="0"/>
          <a:chExt cx="0" cy="0"/>
        </a:xfrm>
      </p:grpSpPr>
      <p:sp>
        <p:nvSpPr>
          <p:cNvPr id="10" name="Google Shape;10;p6"/>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
        <p:nvSpPr>
          <p:cNvPr id="11" name="Google Shape;11;p6"/>
          <p:cNvSpPr txBox="1"/>
          <p:nvPr/>
        </p:nvSpPr>
        <p:spPr>
          <a:xfrm>
            <a:off x="1076325" y="9667875"/>
            <a:ext cx="6124500" cy="669600"/>
          </a:xfrm>
          <a:prstGeom prst="rect">
            <a:avLst/>
          </a:prstGeom>
          <a:noFill/>
          <a:ln>
            <a:noFill/>
          </a:ln>
        </p:spPr>
        <p:txBody>
          <a:bodyPr anchorCtr="0" anchor="t" bIns="91425" lIns="91425" spcFirstLastPara="1" rIns="91425" wrap="square" tIns="91425">
            <a:spAutoFit/>
          </a:bodyPr>
          <a:lstStyle/>
          <a:p>
            <a:pPr indent="0" lvl="0" marL="0" marR="0" rtl="0" algn="l">
              <a:lnSpc>
                <a:spcPct val="100000"/>
              </a:lnSpc>
              <a:spcBef>
                <a:spcPts val="0"/>
              </a:spcBef>
              <a:spcAft>
                <a:spcPts val="0"/>
              </a:spcAft>
              <a:buClr>
                <a:srgbClr val="000000"/>
              </a:buClr>
              <a:buSzPts val="1050"/>
              <a:buFont typeface="Arial"/>
              <a:buNone/>
            </a:pPr>
            <a:r>
              <a:rPr b="0" i="1" lang="fr" sz="1050" u="none" cap="none" strike="noStrike">
                <a:solidFill>
                  <a:srgbClr val="444746"/>
                </a:solidFill>
                <a:latin typeface="Roboto"/>
                <a:ea typeface="Roboto"/>
                <a:cs typeface="Roboto"/>
                <a:sym typeface="Roboto"/>
              </a:rPr>
              <a:t>Contenus produits par Emmaüs Connect et la Croix Rouge française en 2024 dans le cadre d'un projet soutenu par l'ANCT et l'Agefiph</a:t>
            </a:r>
            <a:endParaRPr b="0" i="1" sz="1050" u="none" cap="none" strike="noStrike">
              <a:solidFill>
                <a:srgbClr val="444746"/>
              </a:solidFill>
              <a:latin typeface="Roboto"/>
              <a:ea typeface="Roboto"/>
              <a:cs typeface="Roboto"/>
              <a:sym typeface="Roboto"/>
            </a:endParaRPr>
          </a:p>
          <a:p>
            <a:pPr indent="0" lvl="0" marL="0" marR="0" rtl="0" algn="l">
              <a:lnSpc>
                <a:spcPct val="100000"/>
              </a:lnSpc>
              <a:spcBef>
                <a:spcPts val="0"/>
              </a:spcBef>
              <a:spcAft>
                <a:spcPts val="0"/>
              </a:spcAft>
              <a:buClr>
                <a:schemeClr val="dk1"/>
              </a:buClr>
              <a:buSzPts val="1100"/>
              <a:buFont typeface="Arial"/>
              <a:buNone/>
            </a:pPr>
            <a:r>
              <a:rPr b="0" i="1" lang="fr" sz="1050" u="none" cap="none" strike="noStrike">
                <a:solidFill>
                  <a:srgbClr val="444746"/>
                </a:solidFill>
                <a:latin typeface="Roboto"/>
                <a:ea typeface="Roboto"/>
                <a:cs typeface="Roboto"/>
                <a:sym typeface="Roboto"/>
              </a:rPr>
              <a:t>Licence CC BY-NC-SA 4.0. - https://creativecommons.org/licenses/by-nc-sa/4.0/</a:t>
            </a:r>
            <a:endParaRPr b="0" i="1" sz="1400" u="none" cap="none" strike="noStrike">
              <a:solidFill>
                <a:srgbClr val="000000"/>
              </a:solidFill>
              <a:latin typeface="Arial"/>
              <a:ea typeface="Arial"/>
              <a:cs typeface="Arial"/>
              <a:sym typeface="Arial"/>
            </a:endParaRPr>
          </a:p>
        </p:txBody>
      </p:sp>
      <p:sp>
        <p:nvSpPr>
          <p:cNvPr id="12" name="Google Shape;12;p6"/>
          <p:cNvSpPr txBox="1"/>
          <p:nvPr/>
        </p:nvSpPr>
        <p:spPr>
          <a:xfrm>
            <a:off x="0" y="0"/>
            <a:ext cx="3000000" cy="400200"/>
          </a:xfrm>
          <a:prstGeom prst="rect">
            <a:avLst/>
          </a:prstGeom>
          <a:noFill/>
          <a:ln>
            <a:noFill/>
          </a:ln>
        </p:spPr>
        <p:txBody>
          <a:bodyPr anchorCtr="0" anchor="t" bIns="91425" lIns="91425" spcFirstLastPara="1" rIns="91425" wrap="square" tIns="91425">
            <a:spAutoFit/>
          </a:bodyPr>
          <a:lstStyle/>
          <a:p>
            <a:pPr indent="0" lvl="0" marL="0" marR="0" rtl="0" algn="l">
              <a:lnSpc>
                <a:spcPct val="100000"/>
              </a:lnSpc>
              <a:spcBef>
                <a:spcPts val="0"/>
              </a:spcBef>
              <a:spcAft>
                <a:spcPts val="0"/>
              </a:spcAft>
              <a:buClr>
                <a:srgbClr val="000000"/>
              </a:buClr>
              <a:buSzPts val="1400"/>
              <a:buFont typeface="Arial"/>
              <a:buNone/>
            </a:pPr>
            <a:r>
              <a:rPr b="0" i="0" lang="fr" sz="1400" u="none" cap="none" strike="noStrike">
                <a:solidFill>
                  <a:srgbClr val="000000"/>
                </a:solidFill>
                <a:latin typeface="Arial"/>
                <a:ea typeface="Arial"/>
                <a:cs typeface="Arial"/>
                <a:sym typeface="Arial"/>
              </a:rPr>
              <a:t> </a:t>
            </a:r>
            <a:endParaRPr b="0" i="0" sz="1400" u="none" cap="none" strike="noStrike">
              <a:solidFill>
                <a:srgbClr val="000000"/>
              </a:solidFill>
              <a:latin typeface="Arial"/>
              <a:ea typeface="Arial"/>
              <a:cs typeface="Arial"/>
              <a:sym typeface="Arial"/>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42" name="Shape 42"/>
        <p:cNvGrpSpPr/>
        <p:nvPr/>
      </p:nvGrpSpPr>
      <p:grpSpPr>
        <a:xfrm>
          <a:off x="0" y="0"/>
          <a:ext cx="0" cy="0"/>
          <a:chOff x="0" y="0"/>
          <a:chExt cx="0" cy="0"/>
        </a:xfrm>
      </p:grpSpPr>
      <p:sp>
        <p:nvSpPr>
          <p:cNvPr id="43" name="Google Shape;43;p15"/>
          <p:cNvSpPr/>
          <p:nvPr/>
        </p:nvSpPr>
        <p:spPr>
          <a:xfrm>
            <a:off x="3780000" y="-254"/>
            <a:ext cx="3780000" cy="10440000"/>
          </a:xfrm>
          <a:prstGeom prst="rect">
            <a:avLst/>
          </a:prstGeom>
          <a:solidFill>
            <a:schemeClr val="l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44" name="Google Shape;44;p15"/>
          <p:cNvSpPr txBox="1"/>
          <p:nvPr>
            <p:ph type="title"/>
          </p:nvPr>
        </p:nvSpPr>
        <p:spPr>
          <a:xfrm>
            <a:off x="219508" y="2503032"/>
            <a:ext cx="3344400" cy="3008700"/>
          </a:xfrm>
          <a:prstGeom prst="rect">
            <a:avLst/>
          </a:prstGeom>
          <a:noFill/>
          <a:ln>
            <a:noFill/>
          </a:ln>
        </p:spPr>
        <p:txBody>
          <a:bodyPr anchorCtr="0" anchor="b" bIns="91425" lIns="91425" spcFirstLastPara="1" rIns="91425" wrap="square" tIns="91425">
            <a:normAutofit/>
          </a:bodyPr>
          <a:lstStyle>
            <a:lvl1pPr lvl="0" algn="ctr">
              <a:lnSpc>
                <a:spcPct val="100000"/>
              </a:lnSpc>
              <a:spcBef>
                <a:spcPts val="0"/>
              </a:spcBef>
              <a:spcAft>
                <a:spcPts val="0"/>
              </a:spcAft>
              <a:buSzPts val="4200"/>
              <a:buNone/>
              <a:defRPr sz="4200"/>
            </a:lvl1pPr>
            <a:lvl2pPr lvl="1" algn="ctr">
              <a:lnSpc>
                <a:spcPct val="100000"/>
              </a:lnSpc>
              <a:spcBef>
                <a:spcPts val="0"/>
              </a:spcBef>
              <a:spcAft>
                <a:spcPts val="0"/>
              </a:spcAft>
              <a:buSzPts val="4200"/>
              <a:buNone/>
              <a:defRPr sz="4200"/>
            </a:lvl2pPr>
            <a:lvl3pPr lvl="2" algn="ctr">
              <a:lnSpc>
                <a:spcPct val="100000"/>
              </a:lnSpc>
              <a:spcBef>
                <a:spcPts val="0"/>
              </a:spcBef>
              <a:spcAft>
                <a:spcPts val="0"/>
              </a:spcAft>
              <a:buSzPts val="4200"/>
              <a:buNone/>
              <a:defRPr sz="4200"/>
            </a:lvl3pPr>
            <a:lvl4pPr lvl="3" algn="ctr">
              <a:lnSpc>
                <a:spcPct val="100000"/>
              </a:lnSpc>
              <a:spcBef>
                <a:spcPts val="0"/>
              </a:spcBef>
              <a:spcAft>
                <a:spcPts val="0"/>
              </a:spcAft>
              <a:buSzPts val="4200"/>
              <a:buNone/>
              <a:defRPr sz="4200"/>
            </a:lvl4pPr>
            <a:lvl5pPr lvl="4" algn="ctr">
              <a:lnSpc>
                <a:spcPct val="100000"/>
              </a:lnSpc>
              <a:spcBef>
                <a:spcPts val="0"/>
              </a:spcBef>
              <a:spcAft>
                <a:spcPts val="0"/>
              </a:spcAft>
              <a:buSzPts val="4200"/>
              <a:buNone/>
              <a:defRPr sz="4200"/>
            </a:lvl5pPr>
            <a:lvl6pPr lvl="5" algn="ctr">
              <a:lnSpc>
                <a:spcPct val="100000"/>
              </a:lnSpc>
              <a:spcBef>
                <a:spcPts val="0"/>
              </a:spcBef>
              <a:spcAft>
                <a:spcPts val="0"/>
              </a:spcAft>
              <a:buSzPts val="4200"/>
              <a:buNone/>
              <a:defRPr sz="4200"/>
            </a:lvl6pPr>
            <a:lvl7pPr lvl="6" algn="ctr">
              <a:lnSpc>
                <a:spcPct val="100000"/>
              </a:lnSpc>
              <a:spcBef>
                <a:spcPts val="0"/>
              </a:spcBef>
              <a:spcAft>
                <a:spcPts val="0"/>
              </a:spcAft>
              <a:buSzPts val="4200"/>
              <a:buNone/>
              <a:defRPr sz="4200"/>
            </a:lvl7pPr>
            <a:lvl8pPr lvl="7" algn="ctr">
              <a:lnSpc>
                <a:spcPct val="100000"/>
              </a:lnSpc>
              <a:spcBef>
                <a:spcPts val="0"/>
              </a:spcBef>
              <a:spcAft>
                <a:spcPts val="0"/>
              </a:spcAft>
              <a:buSzPts val="4200"/>
              <a:buNone/>
              <a:defRPr sz="4200"/>
            </a:lvl8pPr>
            <a:lvl9pPr lvl="8" algn="ctr">
              <a:lnSpc>
                <a:spcPct val="100000"/>
              </a:lnSpc>
              <a:spcBef>
                <a:spcPts val="0"/>
              </a:spcBef>
              <a:spcAft>
                <a:spcPts val="0"/>
              </a:spcAft>
              <a:buSzPts val="4200"/>
              <a:buNone/>
              <a:defRPr sz="4200"/>
            </a:lvl9pPr>
          </a:lstStyle>
          <a:p/>
        </p:txBody>
      </p:sp>
      <p:sp>
        <p:nvSpPr>
          <p:cNvPr id="45" name="Google Shape;45;p15"/>
          <p:cNvSpPr txBox="1"/>
          <p:nvPr>
            <p:ph idx="1" type="subTitle"/>
          </p:nvPr>
        </p:nvSpPr>
        <p:spPr>
          <a:xfrm>
            <a:off x="219508" y="5689531"/>
            <a:ext cx="3344400" cy="2506800"/>
          </a:xfrm>
          <a:prstGeom prst="rect">
            <a:avLst/>
          </a:prstGeom>
          <a:noFill/>
          <a:ln>
            <a:noFill/>
          </a:ln>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46" name="Google Shape;46;p15"/>
          <p:cNvSpPr txBox="1"/>
          <p:nvPr>
            <p:ph idx="2" type="body"/>
          </p:nvPr>
        </p:nvSpPr>
        <p:spPr>
          <a:xfrm>
            <a:off x="4083839" y="1469689"/>
            <a:ext cx="3172200" cy="7500000"/>
          </a:xfrm>
          <a:prstGeom prst="rect">
            <a:avLst/>
          </a:prstGeom>
          <a:noFill/>
          <a:ln>
            <a:noFill/>
          </a:ln>
        </p:spPr>
        <p:txBody>
          <a:bodyPr anchorCtr="0" anchor="ctr" bIns="91425" lIns="91425" spcFirstLastPara="1" rIns="91425" wrap="square" tIns="91425">
            <a:normAutofit/>
          </a:bodyPr>
          <a:lstStyle>
            <a:lvl1pPr indent="-342900" lvl="0" marL="457200" algn="l">
              <a:lnSpc>
                <a:spcPct val="115000"/>
              </a:lnSpc>
              <a:spcBef>
                <a:spcPts val="0"/>
              </a:spcBef>
              <a:spcAft>
                <a:spcPts val="0"/>
              </a:spcAft>
              <a:buSzPts val="1800"/>
              <a:buChar char="●"/>
              <a:defRPr/>
            </a:lvl1pPr>
            <a:lvl2pPr indent="-317500" lvl="1" marL="914400" algn="l">
              <a:lnSpc>
                <a:spcPct val="115000"/>
              </a:lnSpc>
              <a:spcBef>
                <a:spcPts val="0"/>
              </a:spcBef>
              <a:spcAft>
                <a:spcPts val="0"/>
              </a:spcAft>
              <a:buSzPts val="1400"/>
              <a:buChar char="○"/>
              <a:defRPr/>
            </a:lvl2pPr>
            <a:lvl3pPr indent="-317500" lvl="2" marL="1371600" algn="l">
              <a:lnSpc>
                <a:spcPct val="115000"/>
              </a:lnSpc>
              <a:spcBef>
                <a:spcPts val="0"/>
              </a:spcBef>
              <a:spcAft>
                <a:spcPts val="0"/>
              </a:spcAft>
              <a:buSzPts val="1400"/>
              <a:buChar char="■"/>
              <a:defRPr/>
            </a:lvl3pPr>
            <a:lvl4pPr indent="-317500" lvl="3" marL="1828800" algn="l">
              <a:lnSpc>
                <a:spcPct val="115000"/>
              </a:lnSpc>
              <a:spcBef>
                <a:spcPts val="0"/>
              </a:spcBef>
              <a:spcAft>
                <a:spcPts val="0"/>
              </a:spcAft>
              <a:buSzPts val="1400"/>
              <a:buChar char="●"/>
              <a:defRPr/>
            </a:lvl4pPr>
            <a:lvl5pPr indent="-317500" lvl="4" marL="2286000" algn="l">
              <a:lnSpc>
                <a:spcPct val="115000"/>
              </a:lnSpc>
              <a:spcBef>
                <a:spcPts val="0"/>
              </a:spcBef>
              <a:spcAft>
                <a:spcPts val="0"/>
              </a:spcAft>
              <a:buSzPts val="1400"/>
              <a:buChar char="○"/>
              <a:defRPr/>
            </a:lvl5pPr>
            <a:lvl6pPr indent="-317500" lvl="5" marL="2743200" algn="l">
              <a:lnSpc>
                <a:spcPct val="115000"/>
              </a:lnSpc>
              <a:spcBef>
                <a:spcPts val="0"/>
              </a:spcBef>
              <a:spcAft>
                <a:spcPts val="0"/>
              </a:spcAft>
              <a:buSzPts val="1400"/>
              <a:buChar char="■"/>
              <a:defRPr/>
            </a:lvl6pPr>
            <a:lvl7pPr indent="-317500" lvl="6" marL="3200400" algn="l">
              <a:lnSpc>
                <a:spcPct val="115000"/>
              </a:lnSpc>
              <a:spcBef>
                <a:spcPts val="0"/>
              </a:spcBef>
              <a:spcAft>
                <a:spcPts val="0"/>
              </a:spcAft>
              <a:buSzPts val="1400"/>
              <a:buChar char="●"/>
              <a:defRPr/>
            </a:lvl7pPr>
            <a:lvl8pPr indent="-317500" lvl="7" marL="3657600" algn="l">
              <a:lnSpc>
                <a:spcPct val="115000"/>
              </a:lnSpc>
              <a:spcBef>
                <a:spcPts val="0"/>
              </a:spcBef>
              <a:spcAft>
                <a:spcPts val="0"/>
              </a:spcAft>
              <a:buSzPts val="1400"/>
              <a:buChar char="○"/>
              <a:defRPr/>
            </a:lvl8pPr>
            <a:lvl9pPr indent="-317500" lvl="8" marL="4114800" algn="l">
              <a:lnSpc>
                <a:spcPct val="115000"/>
              </a:lnSpc>
              <a:spcBef>
                <a:spcPts val="0"/>
              </a:spcBef>
              <a:spcAft>
                <a:spcPts val="0"/>
              </a:spcAft>
              <a:buSzPts val="1400"/>
              <a:buChar char="■"/>
              <a:defRPr/>
            </a:lvl9pPr>
          </a:lstStyle>
          <a:p/>
        </p:txBody>
      </p:sp>
      <p:sp>
        <p:nvSpPr>
          <p:cNvPr id="47" name="Google Shape;47;p15"/>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8" name="Shape 48"/>
        <p:cNvGrpSpPr/>
        <p:nvPr/>
      </p:nvGrpSpPr>
      <p:grpSpPr>
        <a:xfrm>
          <a:off x="0" y="0"/>
          <a:ext cx="0" cy="0"/>
          <a:chOff x="0" y="0"/>
          <a:chExt cx="0" cy="0"/>
        </a:xfrm>
      </p:grpSpPr>
      <p:sp>
        <p:nvSpPr>
          <p:cNvPr id="49" name="Google Shape;49;p16"/>
          <p:cNvSpPr txBox="1"/>
          <p:nvPr>
            <p:ph idx="1" type="body"/>
          </p:nvPr>
        </p:nvSpPr>
        <p:spPr>
          <a:xfrm>
            <a:off x="257705" y="8586994"/>
            <a:ext cx="4959600" cy="1228200"/>
          </a:xfrm>
          <a:prstGeom prst="rect">
            <a:avLst/>
          </a:prstGeom>
          <a:noFill/>
          <a:ln>
            <a:noFill/>
          </a:ln>
        </p:spPr>
        <p:txBody>
          <a:bodyPr anchorCtr="0" anchor="ctr" bIns="91425" lIns="91425" spcFirstLastPara="1" rIns="91425" wrap="square" tIns="91425">
            <a:normAutofit/>
          </a:bodyPr>
          <a:lstStyle>
            <a:lvl1pPr indent="-228600" lvl="0" marL="457200" algn="l">
              <a:lnSpc>
                <a:spcPct val="100000"/>
              </a:lnSpc>
              <a:spcBef>
                <a:spcPts val="0"/>
              </a:spcBef>
              <a:spcAft>
                <a:spcPts val="0"/>
              </a:spcAft>
              <a:buSzPts val="1800"/>
              <a:buNone/>
              <a:defRPr/>
            </a:lvl1pPr>
          </a:lstStyle>
          <a:p/>
        </p:txBody>
      </p:sp>
      <p:sp>
        <p:nvSpPr>
          <p:cNvPr id="50" name="Google Shape;50;p16"/>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51" name="Shape 51"/>
        <p:cNvGrpSpPr/>
        <p:nvPr/>
      </p:nvGrpSpPr>
      <p:grpSpPr>
        <a:xfrm>
          <a:off x="0" y="0"/>
          <a:ext cx="0" cy="0"/>
          <a:chOff x="0" y="0"/>
          <a:chExt cx="0" cy="0"/>
        </a:xfrm>
      </p:grpSpPr>
      <p:sp>
        <p:nvSpPr>
          <p:cNvPr id="52" name="Google Shape;52;p17"/>
          <p:cNvSpPr txBox="1"/>
          <p:nvPr>
            <p:ph hasCustomPrompt="1" type="title"/>
          </p:nvPr>
        </p:nvSpPr>
        <p:spPr>
          <a:xfrm>
            <a:off x="257705" y="2245153"/>
            <a:ext cx="7044600" cy="3985500"/>
          </a:xfrm>
          <a:prstGeom prst="rect">
            <a:avLst/>
          </a:prstGeom>
          <a:noFill/>
          <a:ln>
            <a:noFill/>
          </a:ln>
        </p:spPr>
        <p:txBody>
          <a:bodyPr anchorCtr="0" anchor="b" bIns="91425" lIns="91425" spcFirstLastPara="1" rIns="91425" wrap="square" tIns="91425">
            <a:normAutofit/>
          </a:bodyPr>
          <a:lstStyle>
            <a:lvl1pPr lvl="0" algn="ctr">
              <a:lnSpc>
                <a:spcPct val="100000"/>
              </a:lnSpc>
              <a:spcBef>
                <a:spcPts val="0"/>
              </a:spcBef>
              <a:spcAft>
                <a:spcPts val="0"/>
              </a:spcAft>
              <a:buSzPts val="12000"/>
              <a:buNone/>
              <a:defRPr sz="12000"/>
            </a:lvl1pPr>
            <a:lvl2pPr lvl="1" algn="ctr">
              <a:lnSpc>
                <a:spcPct val="100000"/>
              </a:lnSpc>
              <a:spcBef>
                <a:spcPts val="0"/>
              </a:spcBef>
              <a:spcAft>
                <a:spcPts val="0"/>
              </a:spcAft>
              <a:buSzPts val="12000"/>
              <a:buNone/>
              <a:defRPr sz="12000"/>
            </a:lvl2pPr>
            <a:lvl3pPr lvl="2" algn="ctr">
              <a:lnSpc>
                <a:spcPct val="100000"/>
              </a:lnSpc>
              <a:spcBef>
                <a:spcPts val="0"/>
              </a:spcBef>
              <a:spcAft>
                <a:spcPts val="0"/>
              </a:spcAft>
              <a:buSzPts val="12000"/>
              <a:buNone/>
              <a:defRPr sz="12000"/>
            </a:lvl3pPr>
            <a:lvl4pPr lvl="3" algn="ctr">
              <a:lnSpc>
                <a:spcPct val="100000"/>
              </a:lnSpc>
              <a:spcBef>
                <a:spcPts val="0"/>
              </a:spcBef>
              <a:spcAft>
                <a:spcPts val="0"/>
              </a:spcAft>
              <a:buSzPts val="12000"/>
              <a:buNone/>
              <a:defRPr sz="12000"/>
            </a:lvl4pPr>
            <a:lvl5pPr lvl="4" algn="ctr">
              <a:lnSpc>
                <a:spcPct val="100000"/>
              </a:lnSpc>
              <a:spcBef>
                <a:spcPts val="0"/>
              </a:spcBef>
              <a:spcAft>
                <a:spcPts val="0"/>
              </a:spcAft>
              <a:buSzPts val="12000"/>
              <a:buNone/>
              <a:defRPr sz="12000"/>
            </a:lvl5pPr>
            <a:lvl6pPr lvl="5" algn="ctr">
              <a:lnSpc>
                <a:spcPct val="100000"/>
              </a:lnSpc>
              <a:spcBef>
                <a:spcPts val="0"/>
              </a:spcBef>
              <a:spcAft>
                <a:spcPts val="0"/>
              </a:spcAft>
              <a:buSzPts val="12000"/>
              <a:buNone/>
              <a:defRPr sz="12000"/>
            </a:lvl6pPr>
            <a:lvl7pPr lvl="6" algn="ctr">
              <a:lnSpc>
                <a:spcPct val="100000"/>
              </a:lnSpc>
              <a:spcBef>
                <a:spcPts val="0"/>
              </a:spcBef>
              <a:spcAft>
                <a:spcPts val="0"/>
              </a:spcAft>
              <a:buSzPts val="12000"/>
              <a:buNone/>
              <a:defRPr sz="12000"/>
            </a:lvl7pPr>
            <a:lvl8pPr lvl="7" algn="ctr">
              <a:lnSpc>
                <a:spcPct val="100000"/>
              </a:lnSpc>
              <a:spcBef>
                <a:spcPts val="0"/>
              </a:spcBef>
              <a:spcAft>
                <a:spcPts val="0"/>
              </a:spcAft>
              <a:buSzPts val="12000"/>
              <a:buNone/>
              <a:defRPr sz="12000"/>
            </a:lvl8pPr>
            <a:lvl9pPr lvl="8" algn="ctr">
              <a:lnSpc>
                <a:spcPct val="100000"/>
              </a:lnSpc>
              <a:spcBef>
                <a:spcPts val="0"/>
              </a:spcBef>
              <a:spcAft>
                <a:spcPts val="0"/>
              </a:spcAft>
              <a:buSzPts val="12000"/>
              <a:buNone/>
              <a:defRPr sz="12000"/>
            </a:lvl9pPr>
          </a:lstStyle>
          <a:p>
            <a:r>
              <a:t>xx%</a:t>
            </a:r>
          </a:p>
        </p:txBody>
      </p:sp>
      <p:sp>
        <p:nvSpPr>
          <p:cNvPr id="53" name="Google Shape;53;p17"/>
          <p:cNvSpPr txBox="1"/>
          <p:nvPr>
            <p:ph idx="1" type="body"/>
          </p:nvPr>
        </p:nvSpPr>
        <p:spPr>
          <a:xfrm>
            <a:off x="257705" y="6398217"/>
            <a:ext cx="7044600" cy="2640300"/>
          </a:xfrm>
          <a:prstGeom prst="rect">
            <a:avLst/>
          </a:prstGeom>
          <a:noFill/>
          <a:ln>
            <a:noFill/>
          </a:ln>
        </p:spPr>
        <p:txBody>
          <a:bodyPr anchorCtr="0" anchor="t" bIns="91425" lIns="91425" spcFirstLastPara="1" rIns="91425" wrap="square" tIns="91425">
            <a:normAutofit/>
          </a:bodyPr>
          <a:lstStyle>
            <a:lvl1pPr indent="-342900" lvl="0" marL="457200" algn="ctr">
              <a:lnSpc>
                <a:spcPct val="115000"/>
              </a:lnSpc>
              <a:spcBef>
                <a:spcPts val="0"/>
              </a:spcBef>
              <a:spcAft>
                <a:spcPts val="0"/>
              </a:spcAft>
              <a:buSzPts val="1800"/>
              <a:buChar char="●"/>
              <a:defRPr/>
            </a:lvl1pPr>
            <a:lvl2pPr indent="-317500" lvl="1" marL="914400" algn="ctr">
              <a:lnSpc>
                <a:spcPct val="115000"/>
              </a:lnSpc>
              <a:spcBef>
                <a:spcPts val="0"/>
              </a:spcBef>
              <a:spcAft>
                <a:spcPts val="0"/>
              </a:spcAft>
              <a:buSzPts val="1400"/>
              <a:buChar char="○"/>
              <a:defRPr/>
            </a:lvl2pPr>
            <a:lvl3pPr indent="-317500" lvl="2" marL="1371600" algn="ctr">
              <a:lnSpc>
                <a:spcPct val="115000"/>
              </a:lnSpc>
              <a:spcBef>
                <a:spcPts val="0"/>
              </a:spcBef>
              <a:spcAft>
                <a:spcPts val="0"/>
              </a:spcAft>
              <a:buSzPts val="1400"/>
              <a:buChar char="■"/>
              <a:defRPr/>
            </a:lvl3pPr>
            <a:lvl4pPr indent="-317500" lvl="3" marL="1828800" algn="ctr">
              <a:lnSpc>
                <a:spcPct val="115000"/>
              </a:lnSpc>
              <a:spcBef>
                <a:spcPts val="0"/>
              </a:spcBef>
              <a:spcAft>
                <a:spcPts val="0"/>
              </a:spcAft>
              <a:buSzPts val="1400"/>
              <a:buChar char="●"/>
              <a:defRPr/>
            </a:lvl4pPr>
            <a:lvl5pPr indent="-317500" lvl="4" marL="2286000" algn="ctr">
              <a:lnSpc>
                <a:spcPct val="115000"/>
              </a:lnSpc>
              <a:spcBef>
                <a:spcPts val="0"/>
              </a:spcBef>
              <a:spcAft>
                <a:spcPts val="0"/>
              </a:spcAft>
              <a:buSzPts val="1400"/>
              <a:buChar char="○"/>
              <a:defRPr/>
            </a:lvl5pPr>
            <a:lvl6pPr indent="-317500" lvl="5" marL="2743200" algn="ctr">
              <a:lnSpc>
                <a:spcPct val="115000"/>
              </a:lnSpc>
              <a:spcBef>
                <a:spcPts val="0"/>
              </a:spcBef>
              <a:spcAft>
                <a:spcPts val="0"/>
              </a:spcAft>
              <a:buSzPts val="1400"/>
              <a:buChar char="■"/>
              <a:defRPr/>
            </a:lvl6pPr>
            <a:lvl7pPr indent="-317500" lvl="6" marL="3200400" algn="ctr">
              <a:lnSpc>
                <a:spcPct val="115000"/>
              </a:lnSpc>
              <a:spcBef>
                <a:spcPts val="0"/>
              </a:spcBef>
              <a:spcAft>
                <a:spcPts val="0"/>
              </a:spcAft>
              <a:buSzPts val="1400"/>
              <a:buChar char="●"/>
              <a:defRPr/>
            </a:lvl7pPr>
            <a:lvl8pPr indent="-317500" lvl="7" marL="3657600" algn="ctr">
              <a:lnSpc>
                <a:spcPct val="115000"/>
              </a:lnSpc>
              <a:spcBef>
                <a:spcPts val="0"/>
              </a:spcBef>
              <a:spcAft>
                <a:spcPts val="0"/>
              </a:spcAft>
              <a:buSzPts val="1400"/>
              <a:buChar char="○"/>
              <a:defRPr/>
            </a:lvl8pPr>
            <a:lvl9pPr indent="-317500" lvl="8" marL="4114800" algn="ctr">
              <a:lnSpc>
                <a:spcPct val="115000"/>
              </a:lnSpc>
              <a:spcBef>
                <a:spcPts val="0"/>
              </a:spcBef>
              <a:spcAft>
                <a:spcPts val="0"/>
              </a:spcAft>
              <a:buSzPts val="1400"/>
              <a:buChar char="■"/>
              <a:defRPr/>
            </a:lvl9pPr>
          </a:lstStyle>
          <a:p/>
        </p:txBody>
      </p:sp>
      <p:sp>
        <p:nvSpPr>
          <p:cNvPr id="54" name="Google Shape;54;p17"/>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55" name="Shape 55"/>
        <p:cNvGrpSpPr/>
        <p:nvPr/>
      </p:nvGrpSpPr>
      <p:grpSpPr>
        <a:xfrm>
          <a:off x="0" y="0"/>
          <a:ext cx="0" cy="0"/>
          <a:chOff x="0" y="0"/>
          <a:chExt cx="0" cy="0"/>
        </a:xfrm>
      </p:grpSpPr>
      <p:sp>
        <p:nvSpPr>
          <p:cNvPr id="56" name="Google Shape;56;p18"/>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note bas de page pair">
  <p:cSld name="TITLE_AND_BODY_1">
    <p:spTree>
      <p:nvGrpSpPr>
        <p:cNvPr id="13" name="Shape 13"/>
        <p:cNvGrpSpPr/>
        <p:nvPr/>
      </p:nvGrpSpPr>
      <p:grpSpPr>
        <a:xfrm>
          <a:off x="0" y="0"/>
          <a:ext cx="0" cy="0"/>
          <a:chOff x="0" y="0"/>
          <a:chExt cx="0" cy="0"/>
        </a:xfrm>
      </p:grpSpPr>
      <p:sp>
        <p:nvSpPr>
          <p:cNvPr id="14" name="Google Shape;14;p7"/>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
        <p:nvSpPr>
          <p:cNvPr id="15" name="Google Shape;15;p7"/>
          <p:cNvSpPr txBox="1"/>
          <p:nvPr/>
        </p:nvSpPr>
        <p:spPr>
          <a:xfrm>
            <a:off x="314325" y="9667875"/>
            <a:ext cx="6124500" cy="669600"/>
          </a:xfrm>
          <a:prstGeom prst="rect">
            <a:avLst/>
          </a:prstGeom>
          <a:noFill/>
          <a:ln>
            <a:noFill/>
          </a:ln>
        </p:spPr>
        <p:txBody>
          <a:bodyPr anchorCtr="0" anchor="t" bIns="91425" lIns="91425" spcFirstLastPara="1" rIns="91425" wrap="square" tIns="91425">
            <a:spAutoFit/>
          </a:bodyPr>
          <a:lstStyle/>
          <a:p>
            <a:pPr indent="0" lvl="0" marL="0" marR="0" rtl="0" algn="l">
              <a:lnSpc>
                <a:spcPct val="100000"/>
              </a:lnSpc>
              <a:spcBef>
                <a:spcPts val="0"/>
              </a:spcBef>
              <a:spcAft>
                <a:spcPts val="0"/>
              </a:spcAft>
              <a:buClr>
                <a:srgbClr val="000000"/>
              </a:buClr>
              <a:buSzPts val="1050"/>
              <a:buFont typeface="Arial"/>
              <a:buNone/>
            </a:pPr>
            <a:r>
              <a:rPr b="0" i="1" lang="fr" sz="1050" u="none" cap="none" strike="noStrike">
                <a:solidFill>
                  <a:srgbClr val="444746"/>
                </a:solidFill>
                <a:latin typeface="Roboto"/>
                <a:ea typeface="Roboto"/>
                <a:cs typeface="Roboto"/>
                <a:sym typeface="Roboto"/>
              </a:rPr>
              <a:t>Contenus produits par Emmaüs Connect et la Croix Rouge française en 2024 dans le cadre d'un projet soutenu par l'ANCT et l'Agefiph</a:t>
            </a:r>
            <a:endParaRPr b="0" i="1" sz="1050" u="none" cap="none" strike="noStrike">
              <a:solidFill>
                <a:srgbClr val="444746"/>
              </a:solidFill>
              <a:latin typeface="Roboto"/>
              <a:ea typeface="Roboto"/>
              <a:cs typeface="Roboto"/>
              <a:sym typeface="Roboto"/>
            </a:endParaRPr>
          </a:p>
          <a:p>
            <a:pPr indent="0" lvl="0" marL="0" marR="0" rtl="0" algn="l">
              <a:lnSpc>
                <a:spcPct val="100000"/>
              </a:lnSpc>
              <a:spcBef>
                <a:spcPts val="0"/>
              </a:spcBef>
              <a:spcAft>
                <a:spcPts val="0"/>
              </a:spcAft>
              <a:buClr>
                <a:schemeClr val="dk1"/>
              </a:buClr>
              <a:buSzPts val="1100"/>
              <a:buFont typeface="Arial"/>
              <a:buNone/>
            </a:pPr>
            <a:r>
              <a:rPr b="0" i="1" lang="fr" sz="1050" u="none" cap="none" strike="noStrike">
                <a:solidFill>
                  <a:srgbClr val="444746"/>
                </a:solidFill>
                <a:latin typeface="Roboto"/>
                <a:ea typeface="Roboto"/>
                <a:cs typeface="Roboto"/>
                <a:sym typeface="Roboto"/>
              </a:rPr>
              <a:t>Licence CC BY-NC-SA 4.0. - https://creativecommons.org/licenses/by-nc-sa/4.0/</a:t>
            </a:r>
            <a:endParaRPr b="0" i="1" sz="1400" u="none" cap="none" strike="noStrike">
              <a:solidFill>
                <a:srgbClr val="000000"/>
              </a:solidFill>
              <a:latin typeface="Arial"/>
              <a:ea typeface="Arial"/>
              <a:cs typeface="Arial"/>
              <a:sym typeface="Aria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16" name="Shape 16"/>
        <p:cNvGrpSpPr/>
        <p:nvPr/>
      </p:nvGrpSpPr>
      <p:grpSpPr>
        <a:xfrm>
          <a:off x="0" y="0"/>
          <a:ext cx="0" cy="0"/>
          <a:chOff x="0" y="0"/>
          <a:chExt cx="0" cy="0"/>
        </a:xfrm>
      </p:grpSpPr>
      <p:sp>
        <p:nvSpPr>
          <p:cNvPr id="17" name="Google Shape;17;p8"/>
          <p:cNvSpPr txBox="1"/>
          <p:nvPr>
            <p:ph type="ctrTitle"/>
          </p:nvPr>
        </p:nvSpPr>
        <p:spPr>
          <a:xfrm>
            <a:off x="257712" y="1511298"/>
            <a:ext cx="7044600" cy="4166400"/>
          </a:xfrm>
          <a:prstGeom prst="rect">
            <a:avLst/>
          </a:prstGeom>
          <a:noFill/>
          <a:ln>
            <a:noFill/>
          </a:ln>
        </p:spPr>
        <p:txBody>
          <a:bodyPr anchorCtr="0" anchor="b" bIns="91425" lIns="91425" spcFirstLastPara="1" rIns="91425" wrap="square" tIns="91425">
            <a:normAutofit/>
          </a:bodyPr>
          <a:lstStyle>
            <a:lvl1pPr lvl="0" algn="ctr">
              <a:lnSpc>
                <a:spcPct val="100000"/>
              </a:lnSpc>
              <a:spcBef>
                <a:spcPts val="0"/>
              </a:spcBef>
              <a:spcAft>
                <a:spcPts val="0"/>
              </a:spcAft>
              <a:buSzPts val="5200"/>
              <a:buNone/>
              <a:defRPr sz="5200"/>
            </a:lvl1pPr>
            <a:lvl2pPr lvl="1" algn="ctr">
              <a:lnSpc>
                <a:spcPct val="100000"/>
              </a:lnSpc>
              <a:spcBef>
                <a:spcPts val="0"/>
              </a:spcBef>
              <a:spcAft>
                <a:spcPts val="0"/>
              </a:spcAft>
              <a:buSzPts val="5200"/>
              <a:buNone/>
              <a:defRPr sz="5200"/>
            </a:lvl2pPr>
            <a:lvl3pPr lvl="2" algn="ctr">
              <a:lnSpc>
                <a:spcPct val="100000"/>
              </a:lnSpc>
              <a:spcBef>
                <a:spcPts val="0"/>
              </a:spcBef>
              <a:spcAft>
                <a:spcPts val="0"/>
              </a:spcAft>
              <a:buSzPts val="5200"/>
              <a:buNone/>
              <a:defRPr sz="5200"/>
            </a:lvl3pPr>
            <a:lvl4pPr lvl="3" algn="ctr">
              <a:lnSpc>
                <a:spcPct val="100000"/>
              </a:lnSpc>
              <a:spcBef>
                <a:spcPts val="0"/>
              </a:spcBef>
              <a:spcAft>
                <a:spcPts val="0"/>
              </a:spcAft>
              <a:buSzPts val="5200"/>
              <a:buNone/>
              <a:defRPr sz="5200"/>
            </a:lvl4pPr>
            <a:lvl5pPr lvl="4" algn="ctr">
              <a:lnSpc>
                <a:spcPct val="100000"/>
              </a:lnSpc>
              <a:spcBef>
                <a:spcPts val="0"/>
              </a:spcBef>
              <a:spcAft>
                <a:spcPts val="0"/>
              </a:spcAft>
              <a:buSzPts val="5200"/>
              <a:buNone/>
              <a:defRPr sz="5200"/>
            </a:lvl5pPr>
            <a:lvl6pPr lvl="5" algn="ctr">
              <a:lnSpc>
                <a:spcPct val="100000"/>
              </a:lnSpc>
              <a:spcBef>
                <a:spcPts val="0"/>
              </a:spcBef>
              <a:spcAft>
                <a:spcPts val="0"/>
              </a:spcAft>
              <a:buSzPts val="5200"/>
              <a:buNone/>
              <a:defRPr sz="5200"/>
            </a:lvl6pPr>
            <a:lvl7pPr lvl="6" algn="ctr">
              <a:lnSpc>
                <a:spcPct val="100000"/>
              </a:lnSpc>
              <a:spcBef>
                <a:spcPts val="0"/>
              </a:spcBef>
              <a:spcAft>
                <a:spcPts val="0"/>
              </a:spcAft>
              <a:buSzPts val="5200"/>
              <a:buNone/>
              <a:defRPr sz="5200"/>
            </a:lvl7pPr>
            <a:lvl8pPr lvl="7" algn="ctr">
              <a:lnSpc>
                <a:spcPct val="100000"/>
              </a:lnSpc>
              <a:spcBef>
                <a:spcPts val="0"/>
              </a:spcBef>
              <a:spcAft>
                <a:spcPts val="0"/>
              </a:spcAft>
              <a:buSzPts val="5200"/>
              <a:buNone/>
              <a:defRPr sz="5200"/>
            </a:lvl8pPr>
            <a:lvl9pPr lvl="8" algn="ctr">
              <a:lnSpc>
                <a:spcPct val="100000"/>
              </a:lnSpc>
              <a:spcBef>
                <a:spcPts val="0"/>
              </a:spcBef>
              <a:spcAft>
                <a:spcPts val="0"/>
              </a:spcAft>
              <a:buSzPts val="5200"/>
              <a:buNone/>
              <a:defRPr sz="5200"/>
            </a:lvl9pPr>
          </a:lstStyle>
          <a:p/>
        </p:txBody>
      </p:sp>
      <p:sp>
        <p:nvSpPr>
          <p:cNvPr id="18" name="Google Shape;18;p8"/>
          <p:cNvSpPr txBox="1"/>
          <p:nvPr>
            <p:ph idx="1" type="subTitle"/>
          </p:nvPr>
        </p:nvSpPr>
        <p:spPr>
          <a:xfrm>
            <a:off x="257705" y="5752555"/>
            <a:ext cx="7044600" cy="1608900"/>
          </a:xfrm>
          <a:prstGeom prst="rect">
            <a:avLst/>
          </a:prstGeom>
          <a:noFill/>
          <a:ln>
            <a:noFill/>
          </a:ln>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9" name="Google Shape;19;p8"/>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20" name="Shape 20"/>
        <p:cNvGrpSpPr/>
        <p:nvPr/>
      </p:nvGrpSpPr>
      <p:grpSpPr>
        <a:xfrm>
          <a:off x="0" y="0"/>
          <a:ext cx="0" cy="0"/>
          <a:chOff x="0" y="0"/>
          <a:chExt cx="0" cy="0"/>
        </a:xfrm>
      </p:grpSpPr>
      <p:sp>
        <p:nvSpPr>
          <p:cNvPr id="21" name="Google Shape;21;p9"/>
          <p:cNvSpPr txBox="1"/>
          <p:nvPr>
            <p:ph type="title"/>
          </p:nvPr>
        </p:nvSpPr>
        <p:spPr>
          <a:xfrm>
            <a:off x="257705" y="4365680"/>
            <a:ext cx="7044600" cy="1708500"/>
          </a:xfrm>
          <a:prstGeom prst="rect">
            <a:avLst/>
          </a:prstGeom>
          <a:noFill/>
          <a:ln>
            <a:noFill/>
          </a:ln>
        </p:spPr>
        <p:txBody>
          <a:bodyPr anchorCtr="0" anchor="ctr" bIns="91425" lIns="91425" spcFirstLastPara="1" rIns="91425" wrap="square" tIns="91425">
            <a:normAutofit/>
          </a:bodyPr>
          <a:lstStyle>
            <a:lvl1pPr lvl="0" algn="ctr">
              <a:lnSpc>
                <a:spcPct val="100000"/>
              </a:lnSpc>
              <a:spcBef>
                <a:spcPts val="0"/>
              </a:spcBef>
              <a:spcAft>
                <a:spcPts val="0"/>
              </a:spcAft>
              <a:buSzPts val="3600"/>
              <a:buNone/>
              <a:defRPr sz="3600"/>
            </a:lvl1pPr>
            <a:lvl2pPr lvl="1" algn="ctr">
              <a:lnSpc>
                <a:spcPct val="100000"/>
              </a:lnSpc>
              <a:spcBef>
                <a:spcPts val="0"/>
              </a:spcBef>
              <a:spcAft>
                <a:spcPts val="0"/>
              </a:spcAft>
              <a:buSzPts val="3600"/>
              <a:buNone/>
              <a:defRPr sz="3600"/>
            </a:lvl2pPr>
            <a:lvl3pPr lvl="2" algn="ctr">
              <a:lnSpc>
                <a:spcPct val="100000"/>
              </a:lnSpc>
              <a:spcBef>
                <a:spcPts val="0"/>
              </a:spcBef>
              <a:spcAft>
                <a:spcPts val="0"/>
              </a:spcAft>
              <a:buSzPts val="3600"/>
              <a:buNone/>
              <a:defRPr sz="3600"/>
            </a:lvl3pPr>
            <a:lvl4pPr lvl="3" algn="ctr">
              <a:lnSpc>
                <a:spcPct val="100000"/>
              </a:lnSpc>
              <a:spcBef>
                <a:spcPts val="0"/>
              </a:spcBef>
              <a:spcAft>
                <a:spcPts val="0"/>
              </a:spcAft>
              <a:buSzPts val="3600"/>
              <a:buNone/>
              <a:defRPr sz="3600"/>
            </a:lvl4pPr>
            <a:lvl5pPr lvl="4" algn="ctr">
              <a:lnSpc>
                <a:spcPct val="100000"/>
              </a:lnSpc>
              <a:spcBef>
                <a:spcPts val="0"/>
              </a:spcBef>
              <a:spcAft>
                <a:spcPts val="0"/>
              </a:spcAft>
              <a:buSzPts val="3600"/>
              <a:buNone/>
              <a:defRPr sz="3600"/>
            </a:lvl5pPr>
            <a:lvl6pPr lvl="5" algn="ctr">
              <a:lnSpc>
                <a:spcPct val="100000"/>
              </a:lnSpc>
              <a:spcBef>
                <a:spcPts val="0"/>
              </a:spcBef>
              <a:spcAft>
                <a:spcPts val="0"/>
              </a:spcAft>
              <a:buSzPts val="3600"/>
              <a:buNone/>
              <a:defRPr sz="3600"/>
            </a:lvl6pPr>
            <a:lvl7pPr lvl="6" algn="ctr">
              <a:lnSpc>
                <a:spcPct val="100000"/>
              </a:lnSpc>
              <a:spcBef>
                <a:spcPts val="0"/>
              </a:spcBef>
              <a:spcAft>
                <a:spcPts val="0"/>
              </a:spcAft>
              <a:buSzPts val="3600"/>
              <a:buNone/>
              <a:defRPr sz="3600"/>
            </a:lvl7pPr>
            <a:lvl8pPr lvl="7" algn="ctr">
              <a:lnSpc>
                <a:spcPct val="100000"/>
              </a:lnSpc>
              <a:spcBef>
                <a:spcPts val="0"/>
              </a:spcBef>
              <a:spcAft>
                <a:spcPts val="0"/>
              </a:spcAft>
              <a:buSzPts val="3600"/>
              <a:buNone/>
              <a:defRPr sz="3600"/>
            </a:lvl8pPr>
            <a:lvl9pPr lvl="8" algn="ctr">
              <a:lnSpc>
                <a:spcPct val="100000"/>
              </a:lnSpc>
              <a:spcBef>
                <a:spcPts val="0"/>
              </a:spcBef>
              <a:spcAft>
                <a:spcPts val="0"/>
              </a:spcAft>
              <a:buSzPts val="3600"/>
              <a:buNone/>
              <a:defRPr sz="3600"/>
            </a:lvl9pPr>
          </a:lstStyle>
          <a:p/>
        </p:txBody>
      </p:sp>
      <p:sp>
        <p:nvSpPr>
          <p:cNvPr id="22" name="Google Shape;22;p9"/>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23" name="Shape 23"/>
        <p:cNvGrpSpPr/>
        <p:nvPr/>
      </p:nvGrpSpPr>
      <p:grpSpPr>
        <a:xfrm>
          <a:off x="0" y="0"/>
          <a:ext cx="0" cy="0"/>
          <a:chOff x="0" y="0"/>
          <a:chExt cx="0" cy="0"/>
        </a:xfrm>
      </p:grpSpPr>
      <p:sp>
        <p:nvSpPr>
          <p:cNvPr id="24" name="Google Shape;24;p10"/>
          <p:cNvSpPr txBox="1"/>
          <p:nvPr>
            <p:ph type="title"/>
          </p:nvPr>
        </p:nvSpPr>
        <p:spPr>
          <a:xfrm>
            <a:off x="257705" y="903288"/>
            <a:ext cx="7044600" cy="1162500"/>
          </a:xfrm>
          <a:prstGeom prst="rect">
            <a:avLst/>
          </a:prstGeom>
          <a:noFill/>
          <a:ln>
            <a:noFill/>
          </a:ln>
        </p:spPr>
        <p:txBody>
          <a:bodyPr anchorCtr="0" anchor="t" bIns="91425" lIns="91425" spcFirstLastPara="1" rIns="91425" wrap="square" tIns="91425">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p:txBody>
      </p:sp>
      <p:sp>
        <p:nvSpPr>
          <p:cNvPr id="25" name="Google Shape;25;p10"/>
          <p:cNvSpPr txBox="1"/>
          <p:nvPr>
            <p:ph idx="1" type="body"/>
          </p:nvPr>
        </p:nvSpPr>
        <p:spPr>
          <a:xfrm>
            <a:off x="257705" y="2339232"/>
            <a:ext cx="7044600" cy="6934500"/>
          </a:xfrm>
          <a:prstGeom prst="rect">
            <a:avLst/>
          </a:prstGeom>
          <a:noFill/>
          <a:ln>
            <a:noFill/>
          </a:ln>
        </p:spPr>
        <p:txBody>
          <a:bodyPr anchorCtr="0" anchor="t" bIns="91425" lIns="91425" spcFirstLastPara="1" rIns="91425" wrap="square" tIns="91425">
            <a:normAutofit/>
          </a:bodyPr>
          <a:lstStyle>
            <a:lvl1pPr indent="-342900" lvl="0" marL="457200" algn="l">
              <a:lnSpc>
                <a:spcPct val="115000"/>
              </a:lnSpc>
              <a:spcBef>
                <a:spcPts val="0"/>
              </a:spcBef>
              <a:spcAft>
                <a:spcPts val="0"/>
              </a:spcAft>
              <a:buSzPts val="1800"/>
              <a:buChar char="●"/>
              <a:defRPr/>
            </a:lvl1pPr>
            <a:lvl2pPr indent="-317500" lvl="1" marL="914400" algn="l">
              <a:lnSpc>
                <a:spcPct val="115000"/>
              </a:lnSpc>
              <a:spcBef>
                <a:spcPts val="0"/>
              </a:spcBef>
              <a:spcAft>
                <a:spcPts val="0"/>
              </a:spcAft>
              <a:buSzPts val="1400"/>
              <a:buChar char="○"/>
              <a:defRPr/>
            </a:lvl2pPr>
            <a:lvl3pPr indent="-317500" lvl="2" marL="1371600" algn="l">
              <a:lnSpc>
                <a:spcPct val="115000"/>
              </a:lnSpc>
              <a:spcBef>
                <a:spcPts val="0"/>
              </a:spcBef>
              <a:spcAft>
                <a:spcPts val="0"/>
              </a:spcAft>
              <a:buSzPts val="1400"/>
              <a:buChar char="■"/>
              <a:defRPr/>
            </a:lvl3pPr>
            <a:lvl4pPr indent="-317500" lvl="3" marL="1828800" algn="l">
              <a:lnSpc>
                <a:spcPct val="115000"/>
              </a:lnSpc>
              <a:spcBef>
                <a:spcPts val="0"/>
              </a:spcBef>
              <a:spcAft>
                <a:spcPts val="0"/>
              </a:spcAft>
              <a:buSzPts val="1400"/>
              <a:buChar char="●"/>
              <a:defRPr/>
            </a:lvl4pPr>
            <a:lvl5pPr indent="-317500" lvl="4" marL="2286000" algn="l">
              <a:lnSpc>
                <a:spcPct val="115000"/>
              </a:lnSpc>
              <a:spcBef>
                <a:spcPts val="0"/>
              </a:spcBef>
              <a:spcAft>
                <a:spcPts val="0"/>
              </a:spcAft>
              <a:buSzPts val="1400"/>
              <a:buChar char="○"/>
              <a:defRPr/>
            </a:lvl5pPr>
            <a:lvl6pPr indent="-317500" lvl="5" marL="2743200" algn="l">
              <a:lnSpc>
                <a:spcPct val="115000"/>
              </a:lnSpc>
              <a:spcBef>
                <a:spcPts val="0"/>
              </a:spcBef>
              <a:spcAft>
                <a:spcPts val="0"/>
              </a:spcAft>
              <a:buSzPts val="1400"/>
              <a:buChar char="■"/>
              <a:defRPr/>
            </a:lvl6pPr>
            <a:lvl7pPr indent="-317500" lvl="6" marL="3200400" algn="l">
              <a:lnSpc>
                <a:spcPct val="115000"/>
              </a:lnSpc>
              <a:spcBef>
                <a:spcPts val="0"/>
              </a:spcBef>
              <a:spcAft>
                <a:spcPts val="0"/>
              </a:spcAft>
              <a:buSzPts val="1400"/>
              <a:buChar char="●"/>
              <a:defRPr/>
            </a:lvl7pPr>
            <a:lvl8pPr indent="-317500" lvl="7" marL="3657600" algn="l">
              <a:lnSpc>
                <a:spcPct val="115000"/>
              </a:lnSpc>
              <a:spcBef>
                <a:spcPts val="0"/>
              </a:spcBef>
              <a:spcAft>
                <a:spcPts val="0"/>
              </a:spcAft>
              <a:buSzPts val="1400"/>
              <a:buChar char="○"/>
              <a:defRPr/>
            </a:lvl8pPr>
            <a:lvl9pPr indent="-317500" lvl="8" marL="4114800" algn="l">
              <a:lnSpc>
                <a:spcPct val="115000"/>
              </a:lnSpc>
              <a:spcBef>
                <a:spcPts val="0"/>
              </a:spcBef>
              <a:spcAft>
                <a:spcPts val="0"/>
              </a:spcAft>
              <a:buSzPts val="1400"/>
              <a:buChar char="■"/>
              <a:defRPr/>
            </a:lvl9pPr>
          </a:lstStyle>
          <a:p/>
        </p:txBody>
      </p:sp>
      <p:sp>
        <p:nvSpPr>
          <p:cNvPr id="26" name="Google Shape;26;p10"/>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7" name="Shape 27"/>
        <p:cNvGrpSpPr/>
        <p:nvPr/>
      </p:nvGrpSpPr>
      <p:grpSpPr>
        <a:xfrm>
          <a:off x="0" y="0"/>
          <a:ext cx="0" cy="0"/>
          <a:chOff x="0" y="0"/>
          <a:chExt cx="0" cy="0"/>
        </a:xfrm>
      </p:grpSpPr>
      <p:sp>
        <p:nvSpPr>
          <p:cNvPr id="28" name="Google Shape;28;p11"/>
          <p:cNvSpPr txBox="1"/>
          <p:nvPr>
            <p:ph type="title"/>
          </p:nvPr>
        </p:nvSpPr>
        <p:spPr>
          <a:xfrm>
            <a:off x="257705" y="903288"/>
            <a:ext cx="7044600" cy="1162500"/>
          </a:xfrm>
          <a:prstGeom prst="rect">
            <a:avLst/>
          </a:prstGeom>
          <a:noFill/>
          <a:ln>
            <a:noFill/>
          </a:ln>
        </p:spPr>
        <p:txBody>
          <a:bodyPr anchorCtr="0" anchor="t" bIns="91425" lIns="91425" spcFirstLastPara="1" rIns="91425" wrap="square" tIns="91425">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p:txBody>
      </p:sp>
      <p:sp>
        <p:nvSpPr>
          <p:cNvPr id="29" name="Google Shape;29;p11"/>
          <p:cNvSpPr txBox="1"/>
          <p:nvPr>
            <p:ph idx="1" type="body"/>
          </p:nvPr>
        </p:nvSpPr>
        <p:spPr>
          <a:xfrm>
            <a:off x="257705" y="2339232"/>
            <a:ext cx="3306900" cy="6934500"/>
          </a:xfrm>
          <a:prstGeom prst="rect">
            <a:avLst/>
          </a:prstGeom>
          <a:noFill/>
          <a:ln>
            <a:noFill/>
          </a:ln>
        </p:spPr>
        <p:txBody>
          <a:bodyPr anchorCtr="0" anchor="t" bIns="91425" lIns="91425" spcFirstLastPara="1" rIns="91425" wrap="square" tIns="91425">
            <a:normAutofit/>
          </a:bodyPr>
          <a:lstStyle>
            <a:lvl1pPr indent="-317500" lvl="0" marL="457200" algn="l">
              <a:lnSpc>
                <a:spcPct val="115000"/>
              </a:lnSpc>
              <a:spcBef>
                <a:spcPts val="0"/>
              </a:spcBef>
              <a:spcAft>
                <a:spcPts val="0"/>
              </a:spcAft>
              <a:buSzPts val="1400"/>
              <a:buChar char="●"/>
              <a:defRPr sz="1400"/>
            </a:lvl1pPr>
            <a:lvl2pPr indent="-304800" lvl="1" marL="914400" algn="l">
              <a:lnSpc>
                <a:spcPct val="115000"/>
              </a:lnSpc>
              <a:spcBef>
                <a:spcPts val="0"/>
              </a:spcBef>
              <a:spcAft>
                <a:spcPts val="0"/>
              </a:spcAft>
              <a:buSzPts val="1200"/>
              <a:buChar char="○"/>
              <a:defRPr sz="1200"/>
            </a:lvl2pPr>
            <a:lvl3pPr indent="-304800" lvl="2" marL="1371600" algn="l">
              <a:lnSpc>
                <a:spcPct val="115000"/>
              </a:lnSpc>
              <a:spcBef>
                <a:spcPts val="0"/>
              </a:spcBef>
              <a:spcAft>
                <a:spcPts val="0"/>
              </a:spcAft>
              <a:buSzPts val="1200"/>
              <a:buChar char="■"/>
              <a:defRPr sz="1200"/>
            </a:lvl3pPr>
            <a:lvl4pPr indent="-304800" lvl="3" marL="1828800" algn="l">
              <a:lnSpc>
                <a:spcPct val="115000"/>
              </a:lnSpc>
              <a:spcBef>
                <a:spcPts val="0"/>
              </a:spcBef>
              <a:spcAft>
                <a:spcPts val="0"/>
              </a:spcAft>
              <a:buSzPts val="1200"/>
              <a:buChar char="●"/>
              <a:defRPr sz="1200"/>
            </a:lvl4pPr>
            <a:lvl5pPr indent="-304800" lvl="4" marL="2286000" algn="l">
              <a:lnSpc>
                <a:spcPct val="115000"/>
              </a:lnSpc>
              <a:spcBef>
                <a:spcPts val="0"/>
              </a:spcBef>
              <a:spcAft>
                <a:spcPts val="0"/>
              </a:spcAft>
              <a:buSzPts val="1200"/>
              <a:buChar char="○"/>
              <a:defRPr sz="1200"/>
            </a:lvl5pPr>
            <a:lvl6pPr indent="-304800" lvl="5" marL="2743200" algn="l">
              <a:lnSpc>
                <a:spcPct val="115000"/>
              </a:lnSpc>
              <a:spcBef>
                <a:spcPts val="0"/>
              </a:spcBef>
              <a:spcAft>
                <a:spcPts val="0"/>
              </a:spcAft>
              <a:buSzPts val="1200"/>
              <a:buChar char="■"/>
              <a:defRPr sz="1200"/>
            </a:lvl6pPr>
            <a:lvl7pPr indent="-304800" lvl="6" marL="3200400" algn="l">
              <a:lnSpc>
                <a:spcPct val="115000"/>
              </a:lnSpc>
              <a:spcBef>
                <a:spcPts val="0"/>
              </a:spcBef>
              <a:spcAft>
                <a:spcPts val="0"/>
              </a:spcAft>
              <a:buSzPts val="1200"/>
              <a:buChar char="●"/>
              <a:defRPr sz="1200"/>
            </a:lvl7pPr>
            <a:lvl8pPr indent="-304800" lvl="7" marL="3657600" algn="l">
              <a:lnSpc>
                <a:spcPct val="115000"/>
              </a:lnSpc>
              <a:spcBef>
                <a:spcPts val="0"/>
              </a:spcBef>
              <a:spcAft>
                <a:spcPts val="0"/>
              </a:spcAft>
              <a:buSzPts val="1200"/>
              <a:buChar char="○"/>
              <a:defRPr sz="1200"/>
            </a:lvl8pPr>
            <a:lvl9pPr indent="-304800" lvl="8" marL="4114800" algn="l">
              <a:lnSpc>
                <a:spcPct val="115000"/>
              </a:lnSpc>
              <a:spcBef>
                <a:spcPts val="0"/>
              </a:spcBef>
              <a:spcAft>
                <a:spcPts val="0"/>
              </a:spcAft>
              <a:buSzPts val="1200"/>
              <a:buChar char="■"/>
              <a:defRPr sz="1200"/>
            </a:lvl9pPr>
          </a:lstStyle>
          <a:p/>
        </p:txBody>
      </p:sp>
      <p:sp>
        <p:nvSpPr>
          <p:cNvPr id="30" name="Google Shape;30;p11"/>
          <p:cNvSpPr txBox="1"/>
          <p:nvPr>
            <p:ph idx="2" type="body"/>
          </p:nvPr>
        </p:nvSpPr>
        <p:spPr>
          <a:xfrm>
            <a:off x="3995291" y="2339232"/>
            <a:ext cx="3306900" cy="6934500"/>
          </a:xfrm>
          <a:prstGeom prst="rect">
            <a:avLst/>
          </a:prstGeom>
          <a:noFill/>
          <a:ln>
            <a:noFill/>
          </a:ln>
        </p:spPr>
        <p:txBody>
          <a:bodyPr anchorCtr="0" anchor="t" bIns="91425" lIns="91425" spcFirstLastPara="1" rIns="91425" wrap="square" tIns="91425">
            <a:normAutofit/>
          </a:bodyPr>
          <a:lstStyle>
            <a:lvl1pPr indent="-317500" lvl="0" marL="457200" algn="l">
              <a:lnSpc>
                <a:spcPct val="115000"/>
              </a:lnSpc>
              <a:spcBef>
                <a:spcPts val="0"/>
              </a:spcBef>
              <a:spcAft>
                <a:spcPts val="0"/>
              </a:spcAft>
              <a:buSzPts val="1400"/>
              <a:buChar char="●"/>
              <a:defRPr sz="1400"/>
            </a:lvl1pPr>
            <a:lvl2pPr indent="-304800" lvl="1" marL="914400" algn="l">
              <a:lnSpc>
                <a:spcPct val="115000"/>
              </a:lnSpc>
              <a:spcBef>
                <a:spcPts val="0"/>
              </a:spcBef>
              <a:spcAft>
                <a:spcPts val="0"/>
              </a:spcAft>
              <a:buSzPts val="1200"/>
              <a:buChar char="○"/>
              <a:defRPr sz="1200"/>
            </a:lvl2pPr>
            <a:lvl3pPr indent="-304800" lvl="2" marL="1371600" algn="l">
              <a:lnSpc>
                <a:spcPct val="115000"/>
              </a:lnSpc>
              <a:spcBef>
                <a:spcPts val="0"/>
              </a:spcBef>
              <a:spcAft>
                <a:spcPts val="0"/>
              </a:spcAft>
              <a:buSzPts val="1200"/>
              <a:buChar char="■"/>
              <a:defRPr sz="1200"/>
            </a:lvl3pPr>
            <a:lvl4pPr indent="-304800" lvl="3" marL="1828800" algn="l">
              <a:lnSpc>
                <a:spcPct val="115000"/>
              </a:lnSpc>
              <a:spcBef>
                <a:spcPts val="0"/>
              </a:spcBef>
              <a:spcAft>
                <a:spcPts val="0"/>
              </a:spcAft>
              <a:buSzPts val="1200"/>
              <a:buChar char="●"/>
              <a:defRPr sz="1200"/>
            </a:lvl4pPr>
            <a:lvl5pPr indent="-304800" lvl="4" marL="2286000" algn="l">
              <a:lnSpc>
                <a:spcPct val="115000"/>
              </a:lnSpc>
              <a:spcBef>
                <a:spcPts val="0"/>
              </a:spcBef>
              <a:spcAft>
                <a:spcPts val="0"/>
              </a:spcAft>
              <a:buSzPts val="1200"/>
              <a:buChar char="○"/>
              <a:defRPr sz="1200"/>
            </a:lvl5pPr>
            <a:lvl6pPr indent="-304800" lvl="5" marL="2743200" algn="l">
              <a:lnSpc>
                <a:spcPct val="115000"/>
              </a:lnSpc>
              <a:spcBef>
                <a:spcPts val="0"/>
              </a:spcBef>
              <a:spcAft>
                <a:spcPts val="0"/>
              </a:spcAft>
              <a:buSzPts val="1200"/>
              <a:buChar char="■"/>
              <a:defRPr sz="1200"/>
            </a:lvl6pPr>
            <a:lvl7pPr indent="-304800" lvl="6" marL="3200400" algn="l">
              <a:lnSpc>
                <a:spcPct val="115000"/>
              </a:lnSpc>
              <a:spcBef>
                <a:spcPts val="0"/>
              </a:spcBef>
              <a:spcAft>
                <a:spcPts val="0"/>
              </a:spcAft>
              <a:buSzPts val="1200"/>
              <a:buChar char="●"/>
              <a:defRPr sz="1200"/>
            </a:lvl7pPr>
            <a:lvl8pPr indent="-304800" lvl="7" marL="3657600" algn="l">
              <a:lnSpc>
                <a:spcPct val="115000"/>
              </a:lnSpc>
              <a:spcBef>
                <a:spcPts val="0"/>
              </a:spcBef>
              <a:spcAft>
                <a:spcPts val="0"/>
              </a:spcAft>
              <a:buSzPts val="1200"/>
              <a:buChar char="○"/>
              <a:defRPr sz="1200"/>
            </a:lvl8pPr>
            <a:lvl9pPr indent="-304800" lvl="8" marL="4114800" algn="l">
              <a:lnSpc>
                <a:spcPct val="115000"/>
              </a:lnSpc>
              <a:spcBef>
                <a:spcPts val="0"/>
              </a:spcBef>
              <a:spcAft>
                <a:spcPts val="0"/>
              </a:spcAft>
              <a:buSzPts val="1200"/>
              <a:buChar char="■"/>
              <a:defRPr sz="1200"/>
            </a:lvl9pPr>
          </a:lstStyle>
          <a:p/>
        </p:txBody>
      </p:sp>
      <p:sp>
        <p:nvSpPr>
          <p:cNvPr id="31" name="Google Shape;31;p11"/>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32" name="Shape 32"/>
        <p:cNvGrpSpPr/>
        <p:nvPr/>
      </p:nvGrpSpPr>
      <p:grpSpPr>
        <a:xfrm>
          <a:off x="0" y="0"/>
          <a:ext cx="0" cy="0"/>
          <a:chOff x="0" y="0"/>
          <a:chExt cx="0" cy="0"/>
        </a:xfrm>
      </p:grpSpPr>
      <p:sp>
        <p:nvSpPr>
          <p:cNvPr id="33" name="Google Shape;33;p12"/>
          <p:cNvSpPr txBox="1"/>
          <p:nvPr>
            <p:ph type="title"/>
          </p:nvPr>
        </p:nvSpPr>
        <p:spPr>
          <a:xfrm>
            <a:off x="257705" y="903288"/>
            <a:ext cx="7044600" cy="1162500"/>
          </a:xfrm>
          <a:prstGeom prst="rect">
            <a:avLst/>
          </a:prstGeom>
          <a:noFill/>
          <a:ln>
            <a:noFill/>
          </a:ln>
        </p:spPr>
        <p:txBody>
          <a:bodyPr anchorCtr="0" anchor="t" bIns="91425" lIns="91425" spcFirstLastPara="1" rIns="91425" wrap="square" tIns="91425">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p:txBody>
      </p:sp>
      <p:sp>
        <p:nvSpPr>
          <p:cNvPr id="34" name="Google Shape;34;p12"/>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35" name="Shape 35"/>
        <p:cNvGrpSpPr/>
        <p:nvPr/>
      </p:nvGrpSpPr>
      <p:grpSpPr>
        <a:xfrm>
          <a:off x="0" y="0"/>
          <a:ext cx="0" cy="0"/>
          <a:chOff x="0" y="0"/>
          <a:chExt cx="0" cy="0"/>
        </a:xfrm>
      </p:grpSpPr>
      <p:sp>
        <p:nvSpPr>
          <p:cNvPr id="36" name="Google Shape;36;p13"/>
          <p:cNvSpPr txBox="1"/>
          <p:nvPr>
            <p:ph type="title"/>
          </p:nvPr>
        </p:nvSpPr>
        <p:spPr>
          <a:xfrm>
            <a:off x="257705" y="1127727"/>
            <a:ext cx="2321700" cy="1533900"/>
          </a:xfrm>
          <a:prstGeom prst="rect">
            <a:avLst/>
          </a:prstGeom>
          <a:noFill/>
          <a:ln>
            <a:noFill/>
          </a:ln>
        </p:spPr>
        <p:txBody>
          <a:bodyPr anchorCtr="0" anchor="b" bIns="91425" lIns="91425" spcFirstLastPara="1" rIns="91425" wrap="square" tIns="91425">
            <a:normAutofit/>
          </a:bodyPr>
          <a:lstStyle>
            <a:lvl1pPr lvl="0" algn="l">
              <a:lnSpc>
                <a:spcPct val="100000"/>
              </a:lnSpc>
              <a:spcBef>
                <a:spcPts val="0"/>
              </a:spcBef>
              <a:spcAft>
                <a:spcPts val="0"/>
              </a:spcAft>
              <a:buSzPts val="2400"/>
              <a:buNone/>
              <a:defRPr sz="2400"/>
            </a:lvl1pPr>
            <a:lvl2pPr lvl="1" algn="l">
              <a:lnSpc>
                <a:spcPct val="100000"/>
              </a:lnSpc>
              <a:spcBef>
                <a:spcPts val="0"/>
              </a:spcBef>
              <a:spcAft>
                <a:spcPts val="0"/>
              </a:spcAft>
              <a:buSzPts val="2400"/>
              <a:buNone/>
              <a:defRPr sz="2400"/>
            </a:lvl2pPr>
            <a:lvl3pPr lvl="2" algn="l">
              <a:lnSpc>
                <a:spcPct val="100000"/>
              </a:lnSpc>
              <a:spcBef>
                <a:spcPts val="0"/>
              </a:spcBef>
              <a:spcAft>
                <a:spcPts val="0"/>
              </a:spcAft>
              <a:buSzPts val="2400"/>
              <a:buNone/>
              <a:defRPr sz="2400"/>
            </a:lvl3pPr>
            <a:lvl4pPr lvl="3" algn="l">
              <a:lnSpc>
                <a:spcPct val="100000"/>
              </a:lnSpc>
              <a:spcBef>
                <a:spcPts val="0"/>
              </a:spcBef>
              <a:spcAft>
                <a:spcPts val="0"/>
              </a:spcAft>
              <a:buSzPts val="2400"/>
              <a:buNone/>
              <a:defRPr sz="2400"/>
            </a:lvl4pPr>
            <a:lvl5pPr lvl="4" algn="l">
              <a:lnSpc>
                <a:spcPct val="100000"/>
              </a:lnSpc>
              <a:spcBef>
                <a:spcPts val="0"/>
              </a:spcBef>
              <a:spcAft>
                <a:spcPts val="0"/>
              </a:spcAft>
              <a:buSzPts val="2400"/>
              <a:buNone/>
              <a:defRPr sz="2400"/>
            </a:lvl5pPr>
            <a:lvl6pPr lvl="5" algn="l">
              <a:lnSpc>
                <a:spcPct val="100000"/>
              </a:lnSpc>
              <a:spcBef>
                <a:spcPts val="0"/>
              </a:spcBef>
              <a:spcAft>
                <a:spcPts val="0"/>
              </a:spcAft>
              <a:buSzPts val="2400"/>
              <a:buNone/>
              <a:defRPr sz="2400"/>
            </a:lvl6pPr>
            <a:lvl7pPr lvl="6" algn="l">
              <a:lnSpc>
                <a:spcPct val="100000"/>
              </a:lnSpc>
              <a:spcBef>
                <a:spcPts val="0"/>
              </a:spcBef>
              <a:spcAft>
                <a:spcPts val="0"/>
              </a:spcAft>
              <a:buSzPts val="2400"/>
              <a:buNone/>
              <a:defRPr sz="2400"/>
            </a:lvl7pPr>
            <a:lvl8pPr lvl="7" algn="l">
              <a:lnSpc>
                <a:spcPct val="100000"/>
              </a:lnSpc>
              <a:spcBef>
                <a:spcPts val="0"/>
              </a:spcBef>
              <a:spcAft>
                <a:spcPts val="0"/>
              </a:spcAft>
              <a:buSzPts val="2400"/>
              <a:buNone/>
              <a:defRPr sz="2400"/>
            </a:lvl8pPr>
            <a:lvl9pPr lvl="8" algn="l">
              <a:lnSpc>
                <a:spcPct val="100000"/>
              </a:lnSpc>
              <a:spcBef>
                <a:spcPts val="0"/>
              </a:spcBef>
              <a:spcAft>
                <a:spcPts val="0"/>
              </a:spcAft>
              <a:buSzPts val="2400"/>
              <a:buNone/>
              <a:defRPr sz="2400"/>
            </a:lvl9pPr>
          </a:lstStyle>
          <a:p/>
        </p:txBody>
      </p:sp>
      <p:sp>
        <p:nvSpPr>
          <p:cNvPr id="37" name="Google Shape;37;p13"/>
          <p:cNvSpPr txBox="1"/>
          <p:nvPr>
            <p:ph idx="1" type="body"/>
          </p:nvPr>
        </p:nvSpPr>
        <p:spPr>
          <a:xfrm>
            <a:off x="257705" y="2820535"/>
            <a:ext cx="2321700" cy="6453300"/>
          </a:xfrm>
          <a:prstGeom prst="rect">
            <a:avLst/>
          </a:prstGeom>
          <a:noFill/>
          <a:ln>
            <a:noFill/>
          </a:ln>
        </p:spPr>
        <p:txBody>
          <a:bodyPr anchorCtr="0" anchor="t" bIns="91425" lIns="91425" spcFirstLastPara="1" rIns="91425" wrap="square" tIns="91425">
            <a:normAutofit/>
          </a:bodyPr>
          <a:lstStyle>
            <a:lvl1pPr indent="-304800" lvl="0" marL="457200" algn="l">
              <a:lnSpc>
                <a:spcPct val="115000"/>
              </a:lnSpc>
              <a:spcBef>
                <a:spcPts val="0"/>
              </a:spcBef>
              <a:spcAft>
                <a:spcPts val="0"/>
              </a:spcAft>
              <a:buSzPts val="1200"/>
              <a:buChar char="●"/>
              <a:defRPr sz="1200"/>
            </a:lvl1pPr>
            <a:lvl2pPr indent="-304800" lvl="1" marL="914400" algn="l">
              <a:lnSpc>
                <a:spcPct val="115000"/>
              </a:lnSpc>
              <a:spcBef>
                <a:spcPts val="0"/>
              </a:spcBef>
              <a:spcAft>
                <a:spcPts val="0"/>
              </a:spcAft>
              <a:buSzPts val="1200"/>
              <a:buChar char="○"/>
              <a:defRPr sz="1200"/>
            </a:lvl2pPr>
            <a:lvl3pPr indent="-304800" lvl="2" marL="1371600" algn="l">
              <a:lnSpc>
                <a:spcPct val="115000"/>
              </a:lnSpc>
              <a:spcBef>
                <a:spcPts val="0"/>
              </a:spcBef>
              <a:spcAft>
                <a:spcPts val="0"/>
              </a:spcAft>
              <a:buSzPts val="1200"/>
              <a:buChar char="■"/>
              <a:defRPr sz="1200"/>
            </a:lvl3pPr>
            <a:lvl4pPr indent="-304800" lvl="3" marL="1828800" algn="l">
              <a:lnSpc>
                <a:spcPct val="115000"/>
              </a:lnSpc>
              <a:spcBef>
                <a:spcPts val="0"/>
              </a:spcBef>
              <a:spcAft>
                <a:spcPts val="0"/>
              </a:spcAft>
              <a:buSzPts val="1200"/>
              <a:buChar char="●"/>
              <a:defRPr sz="1200"/>
            </a:lvl4pPr>
            <a:lvl5pPr indent="-304800" lvl="4" marL="2286000" algn="l">
              <a:lnSpc>
                <a:spcPct val="115000"/>
              </a:lnSpc>
              <a:spcBef>
                <a:spcPts val="0"/>
              </a:spcBef>
              <a:spcAft>
                <a:spcPts val="0"/>
              </a:spcAft>
              <a:buSzPts val="1200"/>
              <a:buChar char="○"/>
              <a:defRPr sz="1200"/>
            </a:lvl5pPr>
            <a:lvl6pPr indent="-304800" lvl="5" marL="2743200" algn="l">
              <a:lnSpc>
                <a:spcPct val="115000"/>
              </a:lnSpc>
              <a:spcBef>
                <a:spcPts val="0"/>
              </a:spcBef>
              <a:spcAft>
                <a:spcPts val="0"/>
              </a:spcAft>
              <a:buSzPts val="1200"/>
              <a:buChar char="■"/>
              <a:defRPr sz="1200"/>
            </a:lvl6pPr>
            <a:lvl7pPr indent="-304800" lvl="6" marL="3200400" algn="l">
              <a:lnSpc>
                <a:spcPct val="115000"/>
              </a:lnSpc>
              <a:spcBef>
                <a:spcPts val="0"/>
              </a:spcBef>
              <a:spcAft>
                <a:spcPts val="0"/>
              </a:spcAft>
              <a:buSzPts val="1200"/>
              <a:buChar char="●"/>
              <a:defRPr sz="1200"/>
            </a:lvl7pPr>
            <a:lvl8pPr indent="-304800" lvl="7" marL="3657600" algn="l">
              <a:lnSpc>
                <a:spcPct val="115000"/>
              </a:lnSpc>
              <a:spcBef>
                <a:spcPts val="0"/>
              </a:spcBef>
              <a:spcAft>
                <a:spcPts val="0"/>
              </a:spcAft>
              <a:buSzPts val="1200"/>
              <a:buChar char="○"/>
              <a:defRPr sz="1200"/>
            </a:lvl8pPr>
            <a:lvl9pPr indent="-304800" lvl="8" marL="4114800" algn="l">
              <a:lnSpc>
                <a:spcPct val="115000"/>
              </a:lnSpc>
              <a:spcBef>
                <a:spcPts val="0"/>
              </a:spcBef>
              <a:spcAft>
                <a:spcPts val="0"/>
              </a:spcAft>
              <a:buSzPts val="1200"/>
              <a:buChar char="■"/>
              <a:defRPr sz="1200"/>
            </a:lvl9pPr>
          </a:lstStyle>
          <a:p/>
        </p:txBody>
      </p:sp>
      <p:sp>
        <p:nvSpPr>
          <p:cNvPr id="38" name="Google Shape;38;p13"/>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9" name="Shape 39"/>
        <p:cNvGrpSpPr/>
        <p:nvPr/>
      </p:nvGrpSpPr>
      <p:grpSpPr>
        <a:xfrm>
          <a:off x="0" y="0"/>
          <a:ext cx="0" cy="0"/>
          <a:chOff x="0" y="0"/>
          <a:chExt cx="0" cy="0"/>
        </a:xfrm>
      </p:grpSpPr>
      <p:sp>
        <p:nvSpPr>
          <p:cNvPr id="40" name="Google Shape;40;p14"/>
          <p:cNvSpPr txBox="1"/>
          <p:nvPr>
            <p:ph type="title"/>
          </p:nvPr>
        </p:nvSpPr>
        <p:spPr>
          <a:xfrm>
            <a:off x="405325" y="913690"/>
            <a:ext cx="5264700" cy="8303400"/>
          </a:xfrm>
          <a:prstGeom prst="rect">
            <a:avLst/>
          </a:prstGeom>
          <a:noFill/>
          <a:ln>
            <a:noFill/>
          </a:ln>
        </p:spPr>
        <p:txBody>
          <a:bodyPr anchorCtr="0" anchor="ctr" bIns="91425" lIns="91425" spcFirstLastPara="1" rIns="91425" wrap="square" tIns="91425">
            <a:normAutofit/>
          </a:bodyPr>
          <a:lstStyle>
            <a:lvl1pPr lvl="0" algn="l">
              <a:lnSpc>
                <a:spcPct val="100000"/>
              </a:lnSpc>
              <a:spcBef>
                <a:spcPts val="0"/>
              </a:spcBef>
              <a:spcAft>
                <a:spcPts val="0"/>
              </a:spcAft>
              <a:buSzPts val="4800"/>
              <a:buNone/>
              <a:defRPr sz="4800"/>
            </a:lvl1pPr>
            <a:lvl2pPr lvl="1" algn="l">
              <a:lnSpc>
                <a:spcPct val="100000"/>
              </a:lnSpc>
              <a:spcBef>
                <a:spcPts val="0"/>
              </a:spcBef>
              <a:spcAft>
                <a:spcPts val="0"/>
              </a:spcAft>
              <a:buSzPts val="4800"/>
              <a:buNone/>
              <a:defRPr sz="4800"/>
            </a:lvl2pPr>
            <a:lvl3pPr lvl="2" algn="l">
              <a:lnSpc>
                <a:spcPct val="100000"/>
              </a:lnSpc>
              <a:spcBef>
                <a:spcPts val="0"/>
              </a:spcBef>
              <a:spcAft>
                <a:spcPts val="0"/>
              </a:spcAft>
              <a:buSzPts val="4800"/>
              <a:buNone/>
              <a:defRPr sz="4800"/>
            </a:lvl3pPr>
            <a:lvl4pPr lvl="3" algn="l">
              <a:lnSpc>
                <a:spcPct val="100000"/>
              </a:lnSpc>
              <a:spcBef>
                <a:spcPts val="0"/>
              </a:spcBef>
              <a:spcAft>
                <a:spcPts val="0"/>
              </a:spcAft>
              <a:buSzPts val="4800"/>
              <a:buNone/>
              <a:defRPr sz="4800"/>
            </a:lvl4pPr>
            <a:lvl5pPr lvl="4" algn="l">
              <a:lnSpc>
                <a:spcPct val="100000"/>
              </a:lnSpc>
              <a:spcBef>
                <a:spcPts val="0"/>
              </a:spcBef>
              <a:spcAft>
                <a:spcPts val="0"/>
              </a:spcAft>
              <a:buSzPts val="4800"/>
              <a:buNone/>
              <a:defRPr sz="4800"/>
            </a:lvl5pPr>
            <a:lvl6pPr lvl="5" algn="l">
              <a:lnSpc>
                <a:spcPct val="100000"/>
              </a:lnSpc>
              <a:spcBef>
                <a:spcPts val="0"/>
              </a:spcBef>
              <a:spcAft>
                <a:spcPts val="0"/>
              </a:spcAft>
              <a:buSzPts val="4800"/>
              <a:buNone/>
              <a:defRPr sz="4800"/>
            </a:lvl6pPr>
            <a:lvl7pPr lvl="6" algn="l">
              <a:lnSpc>
                <a:spcPct val="100000"/>
              </a:lnSpc>
              <a:spcBef>
                <a:spcPts val="0"/>
              </a:spcBef>
              <a:spcAft>
                <a:spcPts val="0"/>
              </a:spcAft>
              <a:buSzPts val="4800"/>
              <a:buNone/>
              <a:defRPr sz="4800"/>
            </a:lvl7pPr>
            <a:lvl8pPr lvl="7" algn="l">
              <a:lnSpc>
                <a:spcPct val="100000"/>
              </a:lnSpc>
              <a:spcBef>
                <a:spcPts val="0"/>
              </a:spcBef>
              <a:spcAft>
                <a:spcPts val="0"/>
              </a:spcAft>
              <a:buSzPts val="4800"/>
              <a:buNone/>
              <a:defRPr sz="4800"/>
            </a:lvl8pPr>
            <a:lvl9pPr lvl="8" algn="l">
              <a:lnSpc>
                <a:spcPct val="100000"/>
              </a:lnSpc>
              <a:spcBef>
                <a:spcPts val="0"/>
              </a:spcBef>
              <a:spcAft>
                <a:spcPts val="0"/>
              </a:spcAft>
              <a:buSzPts val="4800"/>
              <a:buNone/>
              <a:defRPr sz="4800"/>
            </a:lvl9pPr>
          </a:lstStyle>
          <a:p/>
        </p:txBody>
      </p:sp>
      <p:sp>
        <p:nvSpPr>
          <p:cNvPr id="41" name="Google Shape;41;p14"/>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slideLayout" Target="../slideLayouts/slideLayout13.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5"/>
          <p:cNvSpPr txBox="1"/>
          <p:nvPr>
            <p:ph type="title"/>
          </p:nvPr>
        </p:nvSpPr>
        <p:spPr>
          <a:xfrm>
            <a:off x="257705" y="903288"/>
            <a:ext cx="7044600" cy="1162500"/>
          </a:xfrm>
          <a:prstGeom prst="rect">
            <a:avLst/>
          </a:prstGeom>
          <a:noFill/>
          <a:ln>
            <a:noFill/>
          </a:ln>
        </p:spPr>
        <p:txBody>
          <a:bodyPr anchorCtr="0" anchor="t" bIns="91425" lIns="91425" spcFirstLastPara="1" rIns="91425" wrap="square" tIns="91425">
            <a:normAutofit/>
          </a:bodyPr>
          <a:lstStyle>
            <a:lvl1pPr lvl="0"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1pPr>
            <a:lvl2pPr lvl="1"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2pPr>
            <a:lvl3pPr lvl="2"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3pPr>
            <a:lvl4pPr lvl="3"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4pPr>
            <a:lvl5pPr lvl="4"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5pPr>
            <a:lvl6pPr lvl="5"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6pPr>
            <a:lvl7pPr lvl="6"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7pPr>
            <a:lvl8pPr lvl="7"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8pPr>
            <a:lvl9pPr lvl="8"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9pPr>
          </a:lstStyle>
          <a:p/>
        </p:txBody>
      </p:sp>
      <p:sp>
        <p:nvSpPr>
          <p:cNvPr id="7" name="Google Shape;7;p5"/>
          <p:cNvSpPr txBox="1"/>
          <p:nvPr>
            <p:ph idx="1" type="body"/>
          </p:nvPr>
        </p:nvSpPr>
        <p:spPr>
          <a:xfrm>
            <a:off x="257705" y="2339232"/>
            <a:ext cx="7044600" cy="6934500"/>
          </a:xfrm>
          <a:prstGeom prst="rect">
            <a:avLst/>
          </a:prstGeom>
          <a:noFill/>
          <a:ln>
            <a:noFill/>
          </a:ln>
        </p:spPr>
        <p:txBody>
          <a:bodyPr anchorCtr="0" anchor="t" bIns="91425" lIns="91425" spcFirstLastPara="1" rIns="91425" wrap="square" tIns="91425">
            <a:normAutofit/>
          </a:bodyPr>
          <a:lstStyle>
            <a:lvl1pPr indent="-342900" lvl="0" marL="457200" marR="0" rtl="0" algn="l">
              <a:lnSpc>
                <a:spcPct val="115000"/>
              </a:lnSpc>
              <a:spcBef>
                <a:spcPts val="0"/>
              </a:spcBef>
              <a:spcAft>
                <a:spcPts val="0"/>
              </a:spcAft>
              <a:buClr>
                <a:schemeClr val="dk2"/>
              </a:buClr>
              <a:buSzPts val="1800"/>
              <a:buFont typeface="Arial"/>
              <a:buChar char="●"/>
              <a:defRPr b="0" i="0" sz="1800" u="none" cap="none" strike="noStrike">
                <a:solidFill>
                  <a:schemeClr val="dk2"/>
                </a:solidFill>
                <a:latin typeface="Arial"/>
                <a:ea typeface="Arial"/>
                <a:cs typeface="Arial"/>
                <a:sym typeface="Arial"/>
              </a:defRPr>
            </a:lvl1pPr>
            <a:lvl2pPr indent="-317500" lvl="1" marL="9144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2pPr>
            <a:lvl3pPr indent="-317500" lvl="2" marL="13716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3pPr>
            <a:lvl4pPr indent="-317500" lvl="3" marL="18288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4pPr>
            <a:lvl5pPr indent="-317500" lvl="4" marL="22860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5pPr>
            <a:lvl6pPr indent="-317500" lvl="5" marL="27432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6pPr>
            <a:lvl7pPr indent="-317500" lvl="6" marL="32004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7pPr>
            <a:lvl8pPr indent="-317500" lvl="7" marL="36576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8pPr>
            <a:lvl9pPr indent="-317500" lvl="8" marL="41148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9pPr>
          </a:lstStyle>
          <a:p/>
        </p:txBody>
      </p:sp>
      <p:sp>
        <p:nvSpPr>
          <p:cNvPr id="8" name="Google Shape;8;p5"/>
          <p:cNvSpPr txBox="1"/>
          <p:nvPr>
            <p:ph idx="12" type="sldNum"/>
          </p:nvPr>
        </p:nvSpPr>
        <p:spPr>
          <a:xfrm>
            <a:off x="7004788" y="9465147"/>
            <a:ext cx="453600" cy="798900"/>
          </a:xfrm>
          <a:prstGeom prst="rect">
            <a:avLst/>
          </a:prstGeom>
          <a:noFill/>
          <a:ln>
            <a:noFill/>
          </a:ln>
        </p:spPr>
        <p:txBody>
          <a:bodyPr anchorCtr="0" anchor="ctr" bIns="91425" lIns="91425" spcFirstLastPara="1" rIns="91425" wrap="square" tIns="91425">
            <a:normAutofit/>
          </a:bodyPr>
          <a:lstStyle>
            <a:lvl1pPr indent="0" lvl="0"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fr"/>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hyperlink" Target="https://youtu.be/zeAjp6B_DNs" TargetMode="External"/><Relationship Id="rId4" Type="http://schemas.openxmlformats.org/officeDocument/2006/relationships/hyperlink" Target="https://voyageursdunumerique.org/wp-content/uploads/2020/06/document.pdf" TargetMode="External"/><Relationship Id="rId5" Type="http://schemas.openxmlformats.org/officeDocument/2006/relationships/hyperlink" Target="https://youtu.be/_un9L8nyUJw" TargetMode="External"/><Relationship Id="rId6" Type="http://schemas.openxmlformats.org/officeDocument/2006/relationships/hyperlink" Target="https://www.service-public.fr/particuliers/vosdroits/F32239"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 Id="rId3" Type="http://schemas.openxmlformats.org/officeDocument/2006/relationships/hyperlink" Target="https://youtu.be/eqEkvxs9LEs" TargetMode="External"/><Relationship Id="rId4" Type="http://schemas.openxmlformats.org/officeDocument/2006/relationships/hyperlink" Target="https://youtu.be/eqEkvxs9LEs" TargetMode="External"/><Relationship Id="rId5" Type="http://schemas.openxmlformats.org/officeDocument/2006/relationships/hyperlink" Target="https://youtu.be/eqEkvxs9LEs"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 Id="rId3" Type="http://schemas.openxmlformats.org/officeDocument/2006/relationships/hyperlink" Target="https://www.internet-signalement.gouv.fr/PortailWeb/planets/Accueil!input.action" TargetMode="External"/><Relationship Id="rId4" Type="http://schemas.openxmlformats.org/officeDocument/2006/relationships/hyperlink" Target="https://www.internet-signalement.gouv.fr/PortailWeb/planets/Accueil!input.action" TargetMode="External"/><Relationship Id="rId5" Type="http://schemas.openxmlformats.org/officeDocument/2006/relationships/hyperlink" Target="https://www.service-public.fr/particuliers/vosdroits/F1837" TargetMode="External"/><Relationship Id="rId6" Type="http://schemas.openxmlformats.org/officeDocument/2006/relationships/hyperlink" Target="https://www.service-public.fr/particuliers/vosdroits/F1423" TargetMode="External"/><Relationship Id="rId7" Type="http://schemas.openxmlformats.org/officeDocument/2006/relationships/hyperlink" Target="https://voyageursdunumerique.org/fiche/ouitl-le-cyberharcelement/" TargetMode="Externa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sp>
        <p:nvSpPr>
          <p:cNvPr id="61" name="Google Shape;61;p1"/>
          <p:cNvSpPr txBox="1"/>
          <p:nvPr/>
        </p:nvSpPr>
        <p:spPr>
          <a:xfrm>
            <a:off x="1084500" y="379189"/>
            <a:ext cx="5833800" cy="4299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Clr>
                <a:srgbClr val="000000"/>
              </a:buClr>
              <a:buSzPts val="2500"/>
              <a:buFont typeface="Arial"/>
              <a:buNone/>
            </a:pPr>
            <a:r>
              <a:rPr b="1" i="0" lang="fr" sz="2500" u="none" cap="none" strike="noStrike">
                <a:solidFill>
                  <a:srgbClr val="78D2AA"/>
                </a:solidFill>
                <a:latin typeface="Arial"/>
                <a:ea typeface="Arial"/>
                <a:cs typeface="Arial"/>
                <a:sym typeface="Arial"/>
              </a:rPr>
              <a:t>Fiche notion pour l’animation</a:t>
            </a:r>
            <a:endParaRPr b="1" i="0" sz="2500" u="none" cap="none" strike="noStrike">
              <a:solidFill>
                <a:srgbClr val="78D2AA"/>
              </a:solidFill>
              <a:latin typeface="Arial"/>
              <a:ea typeface="Arial"/>
              <a:cs typeface="Arial"/>
              <a:sym typeface="Arial"/>
            </a:endParaRPr>
          </a:p>
        </p:txBody>
      </p:sp>
      <p:sp>
        <p:nvSpPr>
          <p:cNvPr id="62" name="Google Shape;62;p1"/>
          <p:cNvSpPr txBox="1"/>
          <p:nvPr/>
        </p:nvSpPr>
        <p:spPr>
          <a:xfrm>
            <a:off x="1084500" y="867925"/>
            <a:ext cx="6167100" cy="5969700"/>
          </a:xfrm>
          <a:prstGeom prst="rect">
            <a:avLst/>
          </a:prstGeom>
          <a:noFill/>
          <a:ln>
            <a:noFill/>
          </a:ln>
        </p:spPr>
        <p:txBody>
          <a:bodyPr anchorCtr="0" anchor="t" bIns="91425" lIns="91425" spcFirstLastPara="1" rIns="91425" wrap="square" tIns="91425">
            <a:spAutoFit/>
          </a:bodyPr>
          <a:lstStyle/>
          <a:p>
            <a:pPr indent="0" lvl="0" marL="0" marR="0" rtl="0" algn="l">
              <a:lnSpc>
                <a:spcPct val="115000"/>
              </a:lnSpc>
              <a:spcBef>
                <a:spcPts val="0"/>
              </a:spcBef>
              <a:spcAft>
                <a:spcPts val="0"/>
              </a:spcAft>
              <a:buClr>
                <a:schemeClr val="dk1"/>
              </a:buClr>
              <a:buSzPts val="1100"/>
              <a:buFont typeface="Arial"/>
              <a:buNone/>
            </a:pPr>
            <a:r>
              <a:rPr b="1" i="0" lang="fr" sz="1650" u="none" cap="none" strike="noStrike">
                <a:solidFill>
                  <a:srgbClr val="213A8E"/>
                </a:solidFill>
                <a:latin typeface="Arial"/>
                <a:ea typeface="Arial"/>
                <a:cs typeface="Arial"/>
                <a:sym typeface="Arial"/>
              </a:rPr>
              <a:t>Le Harcèlement</a:t>
            </a:r>
            <a:endParaRPr b="0" i="0" sz="105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1" i="1" lang="fr" sz="1100" u="none" cap="none" strike="noStrike">
                <a:solidFill>
                  <a:srgbClr val="213A8E"/>
                </a:solidFill>
                <a:latin typeface="Arial"/>
                <a:ea typeface="Arial"/>
                <a:cs typeface="Arial"/>
                <a:sym typeface="Arial"/>
              </a:rPr>
              <a:t>Définition : </a:t>
            </a:r>
            <a:endParaRPr b="1" i="1"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Le docteur Anne Bilheran, une psychologue française et spécialiste des questions de harcèlement et de psychologie du pouvoir, en donne une définition bien précise :</a:t>
            </a:r>
            <a:endParaRPr b="0" i="0" sz="1100" u="none" cap="none" strike="noStrike">
              <a:solidFill>
                <a:srgbClr val="213A8E"/>
              </a:solidFill>
              <a:latin typeface="Arial"/>
              <a:ea typeface="Arial"/>
              <a:cs typeface="Arial"/>
              <a:sym typeface="Arial"/>
            </a:endParaRPr>
          </a:p>
          <a:p>
            <a:pPr indent="0" lvl="0" marL="215900" marR="215900" rtl="0" algn="just">
              <a:lnSpc>
                <a:spcPct val="100000"/>
              </a:lnSpc>
              <a:spcBef>
                <a:spcPts val="1100"/>
              </a:spcBef>
              <a:spcAft>
                <a:spcPts val="0"/>
              </a:spcAft>
              <a:buClr>
                <a:schemeClr val="dk1"/>
              </a:buClr>
              <a:buSzPts val="1100"/>
              <a:buFont typeface="Arial"/>
              <a:buNone/>
            </a:pPr>
            <a:r>
              <a:rPr b="0" i="1" lang="fr" sz="1100" u="none" cap="none" strike="noStrike">
                <a:solidFill>
                  <a:srgbClr val="213A8E"/>
                </a:solidFill>
                <a:latin typeface="Arial"/>
                <a:ea typeface="Arial"/>
                <a:cs typeface="Arial"/>
                <a:sym typeface="Arial"/>
              </a:rPr>
              <a:t>Le harcèlement vise la </a:t>
            </a:r>
            <a:r>
              <a:rPr b="1" i="1" lang="fr" sz="1100" u="none" cap="none" strike="noStrike">
                <a:solidFill>
                  <a:srgbClr val="213A8E"/>
                </a:solidFill>
                <a:latin typeface="Arial"/>
                <a:ea typeface="Arial"/>
                <a:cs typeface="Arial"/>
                <a:sym typeface="Arial"/>
              </a:rPr>
              <a:t>destruction progressive</a:t>
            </a:r>
            <a:r>
              <a:rPr b="0" i="1" lang="fr" sz="1100" u="none" cap="none" strike="noStrike">
                <a:solidFill>
                  <a:srgbClr val="213A8E"/>
                </a:solidFill>
                <a:latin typeface="Arial"/>
                <a:ea typeface="Arial"/>
                <a:cs typeface="Arial"/>
                <a:sym typeface="Arial"/>
              </a:rPr>
              <a:t> d’un individu ou d’un groupe par un autre individu ou un groupe, au </a:t>
            </a:r>
            <a:r>
              <a:rPr b="1" i="1" lang="fr" sz="1100" u="none" cap="none" strike="noStrike">
                <a:solidFill>
                  <a:srgbClr val="213A8E"/>
                </a:solidFill>
                <a:latin typeface="Arial"/>
                <a:ea typeface="Arial"/>
                <a:cs typeface="Arial"/>
                <a:sym typeface="Arial"/>
              </a:rPr>
              <a:t>moyen de pressions réitérées</a:t>
            </a:r>
            <a:r>
              <a:rPr b="0" i="1" lang="fr" sz="1100" u="none" cap="none" strike="noStrike">
                <a:solidFill>
                  <a:srgbClr val="213A8E"/>
                </a:solidFill>
                <a:latin typeface="Arial"/>
                <a:ea typeface="Arial"/>
                <a:cs typeface="Arial"/>
                <a:sym typeface="Arial"/>
              </a:rPr>
              <a:t> destinées à obtenir de force de l’individu quelque chose </a:t>
            </a:r>
            <a:r>
              <a:rPr b="1" i="1" lang="fr" sz="1100" u="none" cap="none" strike="noStrike">
                <a:solidFill>
                  <a:srgbClr val="213A8E"/>
                </a:solidFill>
                <a:latin typeface="Arial"/>
                <a:ea typeface="Arial"/>
                <a:cs typeface="Arial"/>
                <a:sym typeface="Arial"/>
              </a:rPr>
              <a:t>contre son gré et</a:t>
            </a:r>
            <a:r>
              <a:rPr b="0" i="1" lang="fr" sz="1100" u="none" cap="none" strike="noStrike">
                <a:solidFill>
                  <a:srgbClr val="213A8E"/>
                </a:solidFill>
                <a:latin typeface="Arial"/>
                <a:ea typeface="Arial"/>
                <a:cs typeface="Arial"/>
                <a:sym typeface="Arial"/>
              </a:rPr>
              <a:t>, ce faisant, à susciter et entretenir chez l’individu un </a:t>
            </a:r>
            <a:r>
              <a:rPr b="1" i="1" lang="fr" sz="1100" u="none" cap="none" strike="noStrike">
                <a:solidFill>
                  <a:srgbClr val="213A8E"/>
                </a:solidFill>
                <a:latin typeface="Arial"/>
                <a:ea typeface="Arial"/>
                <a:cs typeface="Arial"/>
                <a:sym typeface="Arial"/>
              </a:rPr>
              <a:t>état de terreur</a:t>
            </a:r>
            <a:r>
              <a:rPr b="0" i="1" lang="fr" sz="1100" u="none" cap="none" strike="noStrike">
                <a:solidFill>
                  <a:srgbClr val="213A8E"/>
                </a:solidFill>
                <a:latin typeface="Arial"/>
                <a:ea typeface="Arial"/>
                <a:cs typeface="Arial"/>
                <a:sym typeface="Arial"/>
              </a:rPr>
              <a:t>.</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Le harcèlement peut prendre deux formes</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1100"/>
              </a:spcBef>
              <a:spcAft>
                <a:spcPts val="0"/>
              </a:spcAft>
              <a:buClr>
                <a:srgbClr val="213A8E"/>
              </a:buClr>
              <a:buSzPts val="1100"/>
              <a:buFont typeface="Roboto"/>
              <a:buChar char="●"/>
            </a:pPr>
            <a:r>
              <a:rPr b="0" i="0" lang="fr" sz="1100" u="none" cap="none" strike="noStrike">
                <a:solidFill>
                  <a:srgbClr val="213A8E"/>
                </a:solidFill>
                <a:latin typeface="Arial"/>
                <a:ea typeface="Arial"/>
                <a:cs typeface="Arial"/>
                <a:sym typeface="Arial"/>
              </a:rPr>
              <a:t>Soit il est </a:t>
            </a:r>
            <a:r>
              <a:rPr b="1" i="0" lang="fr" sz="1100" u="none" cap="none" strike="noStrike">
                <a:solidFill>
                  <a:srgbClr val="213A8E"/>
                </a:solidFill>
                <a:latin typeface="Arial"/>
                <a:ea typeface="Arial"/>
                <a:cs typeface="Arial"/>
                <a:sym typeface="Arial"/>
              </a:rPr>
              <a:t>physique</a:t>
            </a:r>
            <a:r>
              <a:rPr b="0" i="0" lang="fr" sz="1100" u="none" cap="none" strike="noStrike">
                <a:solidFill>
                  <a:srgbClr val="213A8E"/>
                </a:solidFill>
                <a:latin typeface="Arial"/>
                <a:ea typeface="Arial"/>
                <a:cs typeface="Arial"/>
                <a:sym typeface="Arial"/>
              </a:rPr>
              <a:t>, et dans ce cas, la victime est agressée physiquement par l’auteur du harcèlement.</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0"/>
              </a:spcBef>
              <a:spcAft>
                <a:spcPts val="0"/>
              </a:spcAft>
              <a:buClr>
                <a:srgbClr val="213A8E"/>
              </a:buClr>
              <a:buSzPts val="1100"/>
              <a:buFont typeface="Roboto"/>
              <a:buChar char="●"/>
            </a:pPr>
            <a:r>
              <a:rPr b="0" i="0" lang="fr" sz="1100" u="none" cap="none" strike="noStrike">
                <a:solidFill>
                  <a:srgbClr val="213A8E"/>
                </a:solidFill>
                <a:latin typeface="Arial"/>
                <a:ea typeface="Arial"/>
                <a:cs typeface="Arial"/>
                <a:sym typeface="Arial"/>
              </a:rPr>
              <a:t>Soit il est</a:t>
            </a:r>
            <a:r>
              <a:rPr b="1" i="0" lang="fr" sz="1100" u="none" cap="none" strike="noStrike">
                <a:solidFill>
                  <a:srgbClr val="213A8E"/>
                </a:solidFill>
                <a:latin typeface="Arial"/>
                <a:ea typeface="Arial"/>
                <a:cs typeface="Arial"/>
                <a:sym typeface="Arial"/>
              </a:rPr>
              <a:t> moral</a:t>
            </a:r>
            <a:r>
              <a:rPr b="0" i="0" lang="fr" sz="1100" u="none" cap="none" strike="noStrike">
                <a:solidFill>
                  <a:srgbClr val="213A8E"/>
                </a:solidFill>
                <a:latin typeface="Arial"/>
                <a:ea typeface="Arial"/>
                <a:cs typeface="Arial"/>
                <a:sym typeface="Arial"/>
              </a:rPr>
              <a:t> et alors, il s’agit de </a:t>
            </a:r>
            <a:r>
              <a:rPr b="1" i="0" lang="fr" sz="1100" u="none" cap="none" strike="noStrike">
                <a:solidFill>
                  <a:srgbClr val="213A8E"/>
                </a:solidFill>
                <a:latin typeface="Arial"/>
                <a:ea typeface="Arial"/>
                <a:cs typeface="Arial"/>
                <a:sym typeface="Arial"/>
              </a:rPr>
              <a:t>violence verbale (ou non verbale)</a:t>
            </a:r>
            <a:r>
              <a:rPr b="0" i="0" lang="fr" sz="1100" u="none" cap="none" strike="noStrike">
                <a:solidFill>
                  <a:srgbClr val="213A8E"/>
                </a:solidFill>
                <a:latin typeface="Arial"/>
                <a:ea typeface="Arial"/>
                <a:cs typeface="Arial"/>
                <a:sym typeface="Arial"/>
              </a:rPr>
              <a:t> qui ne porte pas atteinte à l’intégrité physique de la victime mais poursuit le même objectif : l’affaiblir psychologiquement pour mieux la dominer.</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200"/>
              </a:spcBef>
              <a:spcAft>
                <a:spcPts val="0"/>
              </a:spcAft>
              <a:buClr>
                <a:schemeClr val="dk1"/>
              </a:buClr>
              <a:buSzPts val="1100"/>
              <a:buFont typeface="Arial"/>
              <a:buNone/>
            </a:pPr>
            <a:r>
              <a:rPr b="1" i="1" lang="fr" sz="1100" u="none" cap="none" strike="noStrike">
                <a:solidFill>
                  <a:srgbClr val="213A8E"/>
                </a:solidFill>
                <a:latin typeface="Arial"/>
                <a:ea typeface="Arial"/>
                <a:cs typeface="Arial"/>
                <a:sym typeface="Arial"/>
              </a:rPr>
              <a:t>Où s’exerce t-il ? </a:t>
            </a:r>
            <a:endParaRPr b="1" i="1"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Le harcèlement est un phénomène social, c’est à dire qu’il s’agit d’une forme de violence qui peut s’immiscer dans toutes nos interactions avec d’autres personnes. On peut donc être victime de harcèlement au sein de son </a:t>
            </a:r>
            <a:r>
              <a:rPr b="1" i="0" lang="fr" sz="1100" u="none" cap="none" strike="noStrike">
                <a:solidFill>
                  <a:srgbClr val="213A8E"/>
                </a:solidFill>
                <a:latin typeface="Arial"/>
                <a:ea typeface="Arial"/>
                <a:cs typeface="Arial"/>
                <a:sym typeface="Arial"/>
              </a:rPr>
              <a:t>cercle privé</a:t>
            </a:r>
            <a:r>
              <a:rPr b="0" i="0" lang="fr" sz="1100" u="none" cap="none" strike="noStrike">
                <a:solidFill>
                  <a:srgbClr val="213A8E"/>
                </a:solidFill>
                <a:latin typeface="Arial"/>
                <a:ea typeface="Arial"/>
                <a:cs typeface="Arial"/>
                <a:sym typeface="Arial"/>
              </a:rPr>
              <a:t> (amoureux ou familial, par exemple), dans le </a:t>
            </a:r>
            <a:r>
              <a:rPr b="1" i="0" lang="fr" sz="1100" u="none" cap="none" strike="noStrike">
                <a:solidFill>
                  <a:srgbClr val="213A8E"/>
                </a:solidFill>
                <a:latin typeface="Arial"/>
                <a:ea typeface="Arial"/>
                <a:cs typeface="Arial"/>
                <a:sym typeface="Arial"/>
              </a:rPr>
              <a:t>milieu scolaire ou professionnel</a:t>
            </a:r>
            <a:endParaRPr b="1" i="0" sz="1100" u="none" cap="none" strike="noStrike">
              <a:solidFill>
                <a:srgbClr val="213A8E"/>
              </a:solidFill>
              <a:latin typeface="Arial"/>
              <a:ea typeface="Arial"/>
              <a:cs typeface="Arial"/>
              <a:sym typeface="Arial"/>
            </a:endParaRPr>
          </a:p>
          <a:p>
            <a:pPr indent="-298450" lvl="0" marL="673100" marR="0" rtl="0" algn="l">
              <a:lnSpc>
                <a:spcPct val="115000"/>
              </a:lnSpc>
              <a:spcBef>
                <a:spcPts val="110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Dans la sphère privée : Le harcèlement dans la sphère privée est exercée par une personne de confiance à l’encontre de sa victime (famille, ami.e/partenaire amoureux)</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0"/>
              </a:spcBef>
              <a:spcAft>
                <a:spcPts val="0"/>
              </a:spcAft>
              <a:buClr>
                <a:srgbClr val="213A8E"/>
              </a:buClr>
              <a:buSzPts val="1100"/>
              <a:buFont typeface="Arial"/>
              <a:buChar char="●"/>
            </a:pPr>
            <a:r>
              <a:rPr b="0" i="0" lang="fr" sz="1100" u="sng" cap="none" strike="noStrike">
                <a:solidFill>
                  <a:schemeClr val="hlink"/>
                </a:solidFill>
                <a:latin typeface="Arial"/>
                <a:ea typeface="Arial"/>
                <a:cs typeface="Arial"/>
                <a:sym typeface="Arial"/>
                <a:hlinkClick r:id="rId3"/>
              </a:rPr>
              <a:t>Vidéo</a:t>
            </a:r>
            <a:r>
              <a:rPr b="0" i="0" lang="fr" sz="1100" u="none" cap="none" strike="noStrike">
                <a:solidFill>
                  <a:srgbClr val="213A8E"/>
                </a:solidFill>
                <a:latin typeface="Arial"/>
                <a:ea typeface="Arial"/>
                <a:cs typeface="Arial"/>
                <a:sym typeface="Arial"/>
              </a:rPr>
              <a:t> et </a:t>
            </a:r>
            <a:r>
              <a:rPr b="0" i="0" lang="fr" sz="1100" u="sng" cap="none" strike="noStrike">
                <a:solidFill>
                  <a:schemeClr val="hlink"/>
                </a:solidFill>
                <a:latin typeface="Arial"/>
                <a:ea typeface="Arial"/>
                <a:cs typeface="Arial"/>
                <a:sym typeface="Arial"/>
                <a:hlinkClick r:id="rId4"/>
              </a:rPr>
              <a:t>guide</a:t>
            </a:r>
            <a:r>
              <a:rPr b="0" i="0" lang="fr" sz="1100" u="none" cap="none" strike="noStrike">
                <a:solidFill>
                  <a:srgbClr val="213A8E"/>
                </a:solidFill>
                <a:latin typeface="Arial"/>
                <a:ea typeface="Arial"/>
                <a:cs typeface="Arial"/>
                <a:sym typeface="Arial"/>
              </a:rPr>
              <a:t> à télécharger sur le harcèlement scolaire</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0"/>
              </a:spcBef>
              <a:spcAft>
                <a:spcPts val="0"/>
              </a:spcAft>
              <a:buClr>
                <a:srgbClr val="213A8E"/>
              </a:buClr>
              <a:buSzPts val="1100"/>
              <a:buFont typeface="Arial"/>
              <a:buChar char="●"/>
            </a:pPr>
            <a:r>
              <a:rPr b="0" i="0" lang="fr" sz="1100" u="sng" cap="none" strike="noStrike">
                <a:solidFill>
                  <a:schemeClr val="hlink"/>
                </a:solidFill>
                <a:latin typeface="Arial"/>
                <a:ea typeface="Arial"/>
                <a:cs typeface="Arial"/>
                <a:sym typeface="Arial"/>
                <a:hlinkClick r:id="rId5"/>
              </a:rPr>
              <a:t>Vidéo</a:t>
            </a:r>
            <a:r>
              <a:rPr b="0" i="0" lang="fr" sz="1100" u="none" cap="none" strike="noStrike">
                <a:solidFill>
                  <a:srgbClr val="213A8E"/>
                </a:solidFill>
                <a:latin typeface="Arial"/>
                <a:ea typeface="Arial"/>
                <a:cs typeface="Arial"/>
                <a:sym typeface="Arial"/>
              </a:rPr>
              <a:t> sur le harcèlement au travail </a:t>
            </a:r>
            <a:endParaRPr b="1" i="0" sz="1100" u="none" cap="none" strike="noStrike">
              <a:solidFill>
                <a:srgbClr val="213A8E"/>
              </a:solidFill>
              <a:latin typeface="Arial"/>
              <a:ea typeface="Arial"/>
              <a:cs typeface="Arial"/>
              <a:sym typeface="Arial"/>
            </a:endParaRPr>
          </a:p>
        </p:txBody>
      </p:sp>
      <p:sp>
        <p:nvSpPr>
          <p:cNvPr id="63" name="Google Shape;63;p1"/>
          <p:cNvSpPr/>
          <p:nvPr/>
        </p:nvSpPr>
        <p:spPr>
          <a:xfrm>
            <a:off x="0" y="0"/>
            <a:ext cx="861000" cy="10440000"/>
          </a:xfrm>
          <a:prstGeom prst="rect">
            <a:avLst/>
          </a:prstGeom>
          <a:solidFill>
            <a:srgbClr val="78D2AA"/>
          </a:solidFill>
          <a:ln>
            <a:noFill/>
          </a:ln>
        </p:spPr>
        <p:txBody>
          <a:bodyPr anchorCtr="0" anchor="ctr" bIns="91425" lIns="91425" spcFirstLastPara="1" rIns="91425" wrap="square" tIns="91425">
            <a:noAutofit/>
          </a:bodyPr>
          <a:lstStyle/>
          <a:p>
            <a:pPr indent="0" lvl="0" marL="0" marR="0" rtl="0" algn="ctr">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64" name="Google Shape;64;p1"/>
          <p:cNvSpPr txBox="1"/>
          <p:nvPr/>
        </p:nvSpPr>
        <p:spPr>
          <a:xfrm rot="-5400000">
            <a:off x="-1183950" y="8377500"/>
            <a:ext cx="3228900" cy="5118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Clr>
                <a:srgbClr val="000000"/>
              </a:buClr>
              <a:buSzPts val="1800"/>
              <a:buFont typeface="Arial"/>
              <a:buNone/>
            </a:pPr>
            <a:r>
              <a:rPr b="1" i="0" lang="fr" sz="1800" u="none" cap="none" strike="noStrike">
                <a:solidFill>
                  <a:schemeClr val="lt1"/>
                </a:solidFill>
                <a:latin typeface="Arial"/>
                <a:ea typeface="Arial"/>
                <a:cs typeface="Arial"/>
                <a:sym typeface="Arial"/>
              </a:rPr>
              <a:t>CYBERHARCÈLEMENT 4</a:t>
            </a:r>
            <a:endParaRPr b="1" i="0" sz="1800" u="none" cap="none" strike="noStrike">
              <a:solidFill>
                <a:schemeClr val="lt1"/>
              </a:solidFill>
              <a:latin typeface="Arial"/>
              <a:ea typeface="Arial"/>
              <a:cs typeface="Arial"/>
              <a:sym typeface="Arial"/>
            </a:endParaRPr>
          </a:p>
        </p:txBody>
      </p:sp>
      <p:grpSp>
        <p:nvGrpSpPr>
          <p:cNvPr id="65" name="Google Shape;65;p1"/>
          <p:cNvGrpSpPr/>
          <p:nvPr/>
        </p:nvGrpSpPr>
        <p:grpSpPr>
          <a:xfrm>
            <a:off x="247481" y="492737"/>
            <a:ext cx="366052" cy="356831"/>
            <a:chOff x="-31817400" y="3910025"/>
            <a:chExt cx="301675" cy="294075"/>
          </a:xfrm>
        </p:grpSpPr>
        <p:sp>
          <p:nvSpPr>
            <p:cNvPr id="66" name="Google Shape;66;p1"/>
            <p:cNvSpPr/>
            <p:nvPr/>
          </p:nvSpPr>
          <p:spPr>
            <a:xfrm>
              <a:off x="-31817400" y="3911550"/>
              <a:ext cx="301675" cy="292550"/>
            </a:xfrm>
            <a:custGeom>
              <a:rect b="b" l="l" r="r" t="t"/>
              <a:pathLst>
                <a:path extrusionOk="0" h="11702" w="12067">
                  <a:moveTo>
                    <a:pt x="2558" y="0"/>
                  </a:moveTo>
                  <a:cubicBezTo>
                    <a:pt x="2357" y="0"/>
                    <a:pt x="2155" y="24"/>
                    <a:pt x="1954" y="70"/>
                  </a:cubicBezTo>
                  <a:cubicBezTo>
                    <a:pt x="1828" y="102"/>
                    <a:pt x="1733" y="196"/>
                    <a:pt x="1702" y="322"/>
                  </a:cubicBezTo>
                  <a:cubicBezTo>
                    <a:pt x="1670" y="448"/>
                    <a:pt x="1702" y="543"/>
                    <a:pt x="1796" y="637"/>
                  </a:cubicBezTo>
                  <a:lnTo>
                    <a:pt x="2679" y="1551"/>
                  </a:lnTo>
                  <a:cubicBezTo>
                    <a:pt x="2962" y="1803"/>
                    <a:pt x="2962" y="2244"/>
                    <a:pt x="2679" y="2528"/>
                  </a:cubicBezTo>
                  <a:cubicBezTo>
                    <a:pt x="2553" y="2669"/>
                    <a:pt x="2379" y="2740"/>
                    <a:pt x="2202" y="2740"/>
                  </a:cubicBezTo>
                  <a:cubicBezTo>
                    <a:pt x="2025" y="2740"/>
                    <a:pt x="1844" y="2669"/>
                    <a:pt x="1702" y="2528"/>
                  </a:cubicBezTo>
                  <a:lnTo>
                    <a:pt x="788" y="1614"/>
                  </a:lnTo>
                  <a:cubicBezTo>
                    <a:pt x="744" y="1569"/>
                    <a:pt x="668" y="1525"/>
                    <a:pt x="582" y="1525"/>
                  </a:cubicBezTo>
                  <a:cubicBezTo>
                    <a:pt x="547" y="1525"/>
                    <a:pt x="510" y="1532"/>
                    <a:pt x="473" y="1551"/>
                  </a:cubicBezTo>
                  <a:cubicBezTo>
                    <a:pt x="347" y="1582"/>
                    <a:pt x="284" y="1645"/>
                    <a:pt x="253" y="1771"/>
                  </a:cubicBezTo>
                  <a:cubicBezTo>
                    <a:pt x="1" y="2591"/>
                    <a:pt x="253" y="3473"/>
                    <a:pt x="883" y="4103"/>
                  </a:cubicBezTo>
                  <a:cubicBezTo>
                    <a:pt x="1366" y="4494"/>
                    <a:pt x="1932" y="4750"/>
                    <a:pt x="2619" y="4750"/>
                  </a:cubicBezTo>
                  <a:cubicBezTo>
                    <a:pt x="2874" y="4750"/>
                    <a:pt x="3145" y="4715"/>
                    <a:pt x="3435" y="4638"/>
                  </a:cubicBezTo>
                  <a:lnTo>
                    <a:pt x="7247" y="8482"/>
                  </a:lnTo>
                  <a:cubicBezTo>
                    <a:pt x="6963" y="9522"/>
                    <a:pt x="7215" y="10372"/>
                    <a:pt x="7814" y="10971"/>
                  </a:cubicBezTo>
                  <a:cubicBezTo>
                    <a:pt x="8291" y="11472"/>
                    <a:pt x="8895" y="11702"/>
                    <a:pt x="9516" y="11702"/>
                  </a:cubicBezTo>
                  <a:cubicBezTo>
                    <a:pt x="9714" y="11702"/>
                    <a:pt x="9915" y="11678"/>
                    <a:pt x="10114" y="11632"/>
                  </a:cubicBezTo>
                  <a:cubicBezTo>
                    <a:pt x="10240" y="11569"/>
                    <a:pt x="10334" y="11506"/>
                    <a:pt x="10366" y="11380"/>
                  </a:cubicBezTo>
                  <a:cubicBezTo>
                    <a:pt x="10397" y="11254"/>
                    <a:pt x="10366" y="11128"/>
                    <a:pt x="10271" y="11065"/>
                  </a:cubicBezTo>
                  <a:lnTo>
                    <a:pt x="9389" y="10152"/>
                  </a:lnTo>
                  <a:cubicBezTo>
                    <a:pt x="9106" y="9868"/>
                    <a:pt x="9106" y="9459"/>
                    <a:pt x="9389" y="9175"/>
                  </a:cubicBezTo>
                  <a:cubicBezTo>
                    <a:pt x="9515" y="9033"/>
                    <a:pt x="9688" y="8962"/>
                    <a:pt x="9866" y="8962"/>
                  </a:cubicBezTo>
                  <a:cubicBezTo>
                    <a:pt x="10043" y="8962"/>
                    <a:pt x="10224" y="9033"/>
                    <a:pt x="10366" y="9175"/>
                  </a:cubicBezTo>
                  <a:lnTo>
                    <a:pt x="11279" y="10089"/>
                  </a:lnTo>
                  <a:cubicBezTo>
                    <a:pt x="11326" y="10135"/>
                    <a:pt x="11405" y="10164"/>
                    <a:pt x="11494" y="10164"/>
                  </a:cubicBezTo>
                  <a:cubicBezTo>
                    <a:pt x="11527" y="10164"/>
                    <a:pt x="11561" y="10160"/>
                    <a:pt x="11594" y="10152"/>
                  </a:cubicBezTo>
                  <a:cubicBezTo>
                    <a:pt x="11720" y="10120"/>
                    <a:pt x="11783" y="10026"/>
                    <a:pt x="11815" y="9931"/>
                  </a:cubicBezTo>
                  <a:cubicBezTo>
                    <a:pt x="12067" y="9081"/>
                    <a:pt x="11815" y="8230"/>
                    <a:pt x="11185" y="7600"/>
                  </a:cubicBezTo>
                  <a:cubicBezTo>
                    <a:pt x="10778" y="7170"/>
                    <a:pt x="10224" y="6903"/>
                    <a:pt x="9537" y="6903"/>
                  </a:cubicBezTo>
                  <a:cubicBezTo>
                    <a:pt x="9266" y="6903"/>
                    <a:pt x="8975" y="6944"/>
                    <a:pt x="8665" y="7033"/>
                  </a:cubicBezTo>
                  <a:lnTo>
                    <a:pt x="4852" y="3221"/>
                  </a:lnTo>
                  <a:lnTo>
                    <a:pt x="4884" y="3032"/>
                  </a:lnTo>
                  <a:cubicBezTo>
                    <a:pt x="5136" y="2213"/>
                    <a:pt x="4884" y="1330"/>
                    <a:pt x="4254" y="700"/>
                  </a:cubicBezTo>
                  <a:cubicBezTo>
                    <a:pt x="3778" y="225"/>
                    <a:pt x="3177" y="0"/>
                    <a:pt x="2558" y="0"/>
                  </a:cubicBez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67" name="Google Shape;67;p1"/>
            <p:cNvSpPr/>
            <p:nvPr/>
          </p:nvSpPr>
          <p:spPr>
            <a:xfrm>
              <a:off x="-31816600" y="4062950"/>
              <a:ext cx="144150" cy="140600"/>
            </a:xfrm>
            <a:custGeom>
              <a:rect b="b" l="l" r="r" t="t"/>
              <a:pathLst>
                <a:path extrusionOk="0" h="5624" w="5766">
                  <a:moveTo>
                    <a:pt x="4080" y="1504"/>
                  </a:moveTo>
                  <a:cubicBezTo>
                    <a:pt x="4167" y="1504"/>
                    <a:pt x="4253" y="1528"/>
                    <a:pt x="4316" y="1575"/>
                  </a:cubicBezTo>
                  <a:cubicBezTo>
                    <a:pt x="4442" y="1701"/>
                    <a:pt x="4442" y="1953"/>
                    <a:pt x="4316" y="2048"/>
                  </a:cubicBezTo>
                  <a:lnTo>
                    <a:pt x="2205" y="4159"/>
                  </a:lnTo>
                  <a:cubicBezTo>
                    <a:pt x="2158" y="4206"/>
                    <a:pt x="2072" y="4230"/>
                    <a:pt x="1985" y="4230"/>
                  </a:cubicBezTo>
                  <a:cubicBezTo>
                    <a:pt x="1898" y="4230"/>
                    <a:pt x="1812" y="4206"/>
                    <a:pt x="1764" y="4159"/>
                  </a:cubicBezTo>
                  <a:cubicBezTo>
                    <a:pt x="1638" y="4033"/>
                    <a:pt x="1638" y="3781"/>
                    <a:pt x="1764" y="3686"/>
                  </a:cubicBezTo>
                  <a:lnTo>
                    <a:pt x="3844" y="1575"/>
                  </a:lnTo>
                  <a:cubicBezTo>
                    <a:pt x="3907" y="1528"/>
                    <a:pt x="3993" y="1504"/>
                    <a:pt x="4080" y="1504"/>
                  </a:cubicBezTo>
                  <a:close/>
                  <a:moveTo>
                    <a:pt x="3844" y="0"/>
                  </a:moveTo>
                  <a:lnTo>
                    <a:pt x="567" y="3277"/>
                  </a:lnTo>
                  <a:cubicBezTo>
                    <a:pt x="0" y="3844"/>
                    <a:pt x="0" y="4694"/>
                    <a:pt x="567" y="5198"/>
                  </a:cubicBezTo>
                  <a:cubicBezTo>
                    <a:pt x="835" y="5482"/>
                    <a:pt x="1189" y="5624"/>
                    <a:pt x="1540" y="5624"/>
                  </a:cubicBezTo>
                  <a:cubicBezTo>
                    <a:pt x="1890" y="5624"/>
                    <a:pt x="2237" y="5482"/>
                    <a:pt x="2489" y="5198"/>
                  </a:cubicBezTo>
                  <a:lnTo>
                    <a:pt x="5766" y="1953"/>
                  </a:lnTo>
                  <a:lnTo>
                    <a:pt x="3844" y="0"/>
                  </a:ln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68" name="Google Shape;68;p1"/>
            <p:cNvSpPr/>
            <p:nvPr/>
          </p:nvSpPr>
          <p:spPr>
            <a:xfrm>
              <a:off x="-31648050" y="3910025"/>
              <a:ext cx="129175" cy="127725"/>
            </a:xfrm>
            <a:custGeom>
              <a:rect b="b" l="l" r="r" t="t"/>
              <a:pathLst>
                <a:path extrusionOk="0" h="5109" w="5167">
                  <a:moveTo>
                    <a:pt x="4249" y="1"/>
                  </a:moveTo>
                  <a:cubicBezTo>
                    <a:pt x="4179" y="1"/>
                    <a:pt x="4106" y="24"/>
                    <a:pt x="4033" y="68"/>
                  </a:cubicBezTo>
                  <a:lnTo>
                    <a:pt x="2206" y="1171"/>
                  </a:lnTo>
                  <a:cubicBezTo>
                    <a:pt x="2017" y="1265"/>
                    <a:pt x="1985" y="1549"/>
                    <a:pt x="2143" y="1706"/>
                  </a:cubicBezTo>
                  <a:lnTo>
                    <a:pt x="2300" y="1864"/>
                  </a:lnTo>
                  <a:lnTo>
                    <a:pt x="0" y="4164"/>
                  </a:lnTo>
                  <a:lnTo>
                    <a:pt x="945" y="5109"/>
                  </a:lnTo>
                  <a:lnTo>
                    <a:pt x="3245" y="2809"/>
                  </a:lnTo>
                  <a:lnTo>
                    <a:pt x="3434" y="2998"/>
                  </a:lnTo>
                  <a:cubicBezTo>
                    <a:pt x="3502" y="3066"/>
                    <a:pt x="3594" y="3099"/>
                    <a:pt x="3684" y="3099"/>
                  </a:cubicBezTo>
                  <a:cubicBezTo>
                    <a:pt x="3802" y="3099"/>
                    <a:pt x="3916" y="3042"/>
                    <a:pt x="3970" y="2935"/>
                  </a:cubicBezTo>
                  <a:lnTo>
                    <a:pt x="5073" y="1108"/>
                  </a:lnTo>
                  <a:cubicBezTo>
                    <a:pt x="5167" y="1013"/>
                    <a:pt x="5167" y="793"/>
                    <a:pt x="5041" y="698"/>
                  </a:cubicBezTo>
                  <a:lnTo>
                    <a:pt x="4474" y="100"/>
                  </a:lnTo>
                  <a:cubicBezTo>
                    <a:pt x="4406" y="32"/>
                    <a:pt x="4330" y="1"/>
                    <a:pt x="4249" y="1"/>
                  </a:cubicBez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grpSp>
      <p:sp>
        <p:nvSpPr>
          <p:cNvPr id="69" name="Google Shape;69;p1"/>
          <p:cNvSpPr txBox="1"/>
          <p:nvPr/>
        </p:nvSpPr>
        <p:spPr>
          <a:xfrm>
            <a:off x="1085850" y="6772275"/>
            <a:ext cx="6315000" cy="2844300"/>
          </a:xfrm>
          <a:prstGeom prst="rect">
            <a:avLst/>
          </a:prstGeom>
          <a:noFill/>
          <a:ln>
            <a:noFill/>
          </a:ln>
        </p:spPr>
        <p:txBody>
          <a:bodyPr anchorCtr="0" anchor="t" bIns="91425" lIns="91425" spcFirstLastPara="1" rIns="91425" wrap="square" tIns="91425">
            <a:spAutoFit/>
          </a:bodyPr>
          <a:lstStyle/>
          <a:p>
            <a:pPr indent="0" lvl="0" marL="0" marR="0" rtl="0" algn="l">
              <a:lnSpc>
                <a:spcPct val="115000"/>
              </a:lnSpc>
              <a:spcBef>
                <a:spcPts val="1900"/>
              </a:spcBef>
              <a:spcAft>
                <a:spcPts val="0"/>
              </a:spcAft>
              <a:buClr>
                <a:srgbClr val="000000"/>
              </a:buClr>
              <a:buSzPts val="1650"/>
              <a:buFont typeface="Arial"/>
              <a:buNone/>
            </a:pPr>
            <a:r>
              <a:rPr b="1" i="0" lang="fr" sz="1650" u="none" cap="none" strike="noStrike">
                <a:solidFill>
                  <a:srgbClr val="213A8E"/>
                </a:solidFill>
                <a:latin typeface="Arial"/>
                <a:ea typeface="Arial"/>
                <a:cs typeface="Arial"/>
                <a:sym typeface="Arial"/>
              </a:rPr>
              <a:t>Qu'est-ce que le cyber-harcèlement ?</a:t>
            </a:r>
            <a:endParaRPr b="0" i="0" sz="105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rgbClr val="000000"/>
              </a:buClr>
              <a:buSzPts val="1100"/>
              <a:buFont typeface="Arial"/>
              <a:buNone/>
            </a:pPr>
            <a:r>
              <a:rPr b="0" i="0" lang="fr" sz="1100" u="none" cap="none" strike="noStrike">
                <a:solidFill>
                  <a:srgbClr val="213A8E"/>
                </a:solidFill>
                <a:latin typeface="Arial"/>
                <a:ea typeface="Arial"/>
                <a:cs typeface="Arial"/>
                <a:sym typeface="Arial"/>
              </a:rPr>
              <a:t>Une définition :</a:t>
            </a:r>
            <a:endParaRPr b="0" i="0" sz="1100" u="none" cap="none" strike="noStrike">
              <a:solidFill>
                <a:srgbClr val="213A8E"/>
              </a:solidFill>
              <a:latin typeface="Arial"/>
              <a:ea typeface="Arial"/>
              <a:cs typeface="Arial"/>
              <a:sym typeface="Arial"/>
            </a:endParaRPr>
          </a:p>
          <a:p>
            <a:pPr indent="0" lvl="0" marL="215900" marR="215900" rtl="0" algn="just">
              <a:lnSpc>
                <a:spcPct val="100000"/>
              </a:lnSpc>
              <a:spcBef>
                <a:spcPts val="0"/>
              </a:spcBef>
              <a:spcAft>
                <a:spcPts val="0"/>
              </a:spcAft>
              <a:buClr>
                <a:srgbClr val="000000"/>
              </a:buClr>
              <a:buSzPts val="1100"/>
              <a:buFont typeface="Arial"/>
              <a:buNone/>
            </a:pPr>
            <a:r>
              <a:rPr b="0" i="0" lang="fr" sz="1100" u="none" cap="none" strike="noStrike">
                <a:solidFill>
                  <a:srgbClr val="213A8E"/>
                </a:solidFill>
                <a:latin typeface="Arial"/>
                <a:ea typeface="Arial"/>
                <a:cs typeface="Arial"/>
                <a:sym typeface="Arial"/>
              </a:rPr>
              <a:t>« Le harcèlement est le fait de tenir des propos ou d’avoir des comportements répétés ayant pour but ou effet une dégradation des conditions de vie de la victime. Cela se traduit par une dégradation de la santé physique ou mentale de la personne harcelée (anxiété, maux de ventre, …). C’est la fréquence des propos et leur teneur insultante, obscène ou menaçante qui constitue le harcèlement.Le harcèlement en ligne est un harcèlement s’effectuant via internet (sur un réseau social, un forum, un jeu vidéo multijoueurs, un blog,…). On parle aussi de </a:t>
            </a:r>
            <a:r>
              <a:rPr b="0" i="1" lang="fr" sz="1100" u="none" cap="none" strike="noStrike">
                <a:solidFill>
                  <a:srgbClr val="213A8E"/>
                </a:solidFill>
                <a:latin typeface="Arial"/>
                <a:ea typeface="Arial"/>
                <a:cs typeface="Arial"/>
                <a:sym typeface="Arial"/>
              </a:rPr>
              <a:t>cyber-harcèlement</a:t>
            </a:r>
            <a:r>
              <a:rPr b="0" i="0" lang="fr" sz="1100" u="none" cap="none" strike="noStrike">
                <a:solidFill>
                  <a:srgbClr val="213A8E"/>
                </a:solidFill>
                <a:latin typeface="Arial"/>
                <a:ea typeface="Arial"/>
                <a:cs typeface="Arial"/>
                <a:sym typeface="Arial"/>
              </a:rPr>
              <a:t>. Les propos en cause peuvent être des commentaires d’internautes, des vidéos, des montages d’images, des messages sur des forums…</a:t>
            </a:r>
            <a:endParaRPr b="0" i="0" sz="1100" u="none" cap="none" strike="noStrike">
              <a:solidFill>
                <a:srgbClr val="213A8E"/>
              </a:solidFill>
              <a:latin typeface="Arial"/>
              <a:ea typeface="Arial"/>
              <a:cs typeface="Arial"/>
              <a:sym typeface="Arial"/>
            </a:endParaRPr>
          </a:p>
          <a:p>
            <a:pPr indent="0" lvl="0" marL="215900" marR="215900" rtl="0" algn="just">
              <a:lnSpc>
                <a:spcPct val="100000"/>
              </a:lnSpc>
              <a:spcBef>
                <a:spcPts val="0"/>
              </a:spcBef>
              <a:spcAft>
                <a:spcPts val="0"/>
              </a:spcAft>
              <a:buClr>
                <a:srgbClr val="000000"/>
              </a:buClr>
              <a:buSzPts val="1100"/>
              <a:buFont typeface="Arial"/>
              <a:buNone/>
            </a:pPr>
            <a:r>
              <a:rPr b="0" i="0" lang="fr" sz="1100" u="none" cap="none" strike="noStrike">
                <a:solidFill>
                  <a:srgbClr val="213A8E"/>
                </a:solidFill>
                <a:latin typeface="Arial"/>
                <a:ea typeface="Arial"/>
                <a:cs typeface="Arial"/>
                <a:sym typeface="Arial"/>
              </a:rPr>
              <a:t>Le harcèlement en ligne est puni que les échanges soient publics (sur un forum par exemple) ou privés (entre </a:t>
            </a:r>
            <a:r>
              <a:rPr b="0" i="1" lang="fr" sz="1100" u="none" cap="none" strike="noStrike">
                <a:solidFill>
                  <a:srgbClr val="213A8E"/>
                </a:solidFill>
                <a:latin typeface="Arial"/>
                <a:ea typeface="Arial"/>
                <a:cs typeface="Arial"/>
                <a:sym typeface="Arial"/>
              </a:rPr>
              <a:t>amis</a:t>
            </a:r>
            <a:r>
              <a:rPr b="0" i="0" lang="fr" sz="1100" u="none" cap="none" strike="noStrike">
                <a:solidFill>
                  <a:srgbClr val="213A8E"/>
                </a:solidFill>
                <a:latin typeface="Arial"/>
                <a:ea typeface="Arial"/>
                <a:cs typeface="Arial"/>
                <a:sym typeface="Arial"/>
              </a:rPr>
              <a:t> sur un réseau social). »</a:t>
            </a:r>
            <a:endParaRPr b="0" i="0" sz="1100" u="none" cap="none" strike="noStrike">
              <a:solidFill>
                <a:srgbClr val="213A8E"/>
              </a:solidFill>
              <a:latin typeface="Arial"/>
              <a:ea typeface="Arial"/>
              <a:cs typeface="Arial"/>
              <a:sym typeface="Arial"/>
            </a:endParaRPr>
          </a:p>
          <a:p>
            <a:pPr indent="0" lvl="0" marL="215900" marR="215900" rtl="0" algn="r">
              <a:lnSpc>
                <a:spcPct val="100000"/>
              </a:lnSpc>
              <a:spcBef>
                <a:spcPts val="0"/>
              </a:spcBef>
              <a:spcAft>
                <a:spcPts val="0"/>
              </a:spcAft>
              <a:buClr>
                <a:srgbClr val="000000"/>
              </a:buClr>
              <a:buSzPts val="1100"/>
              <a:buFont typeface="Arial"/>
              <a:buNone/>
            </a:pPr>
            <a:r>
              <a:rPr b="0" i="1" lang="fr" sz="1100" u="sng" cap="none" strike="noStrike">
                <a:solidFill>
                  <a:schemeClr val="hlink"/>
                </a:solidFill>
                <a:latin typeface="Arial"/>
                <a:ea typeface="Arial"/>
                <a:cs typeface="Arial"/>
                <a:sym typeface="Arial"/>
                <a:hlinkClick r:id="rId6"/>
              </a:rPr>
              <a:t>Service-Public.fr</a:t>
            </a:r>
            <a:endParaRPr b="0" i="1" sz="1100" u="none" cap="none" strike="noStrike">
              <a:solidFill>
                <a:srgbClr val="213A8E"/>
              </a:solidFill>
              <a:latin typeface="Arial"/>
              <a:ea typeface="Arial"/>
              <a:cs typeface="Arial"/>
              <a:sym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3" name="Shape 73"/>
        <p:cNvGrpSpPr/>
        <p:nvPr/>
      </p:nvGrpSpPr>
      <p:grpSpPr>
        <a:xfrm>
          <a:off x="0" y="0"/>
          <a:ext cx="0" cy="0"/>
          <a:chOff x="0" y="0"/>
          <a:chExt cx="0" cy="0"/>
        </a:xfrm>
      </p:grpSpPr>
      <p:sp>
        <p:nvSpPr>
          <p:cNvPr id="74" name="Google Shape;74;p2"/>
          <p:cNvSpPr txBox="1"/>
          <p:nvPr/>
        </p:nvSpPr>
        <p:spPr>
          <a:xfrm>
            <a:off x="241650" y="228600"/>
            <a:ext cx="6267600" cy="3095700"/>
          </a:xfrm>
          <a:prstGeom prst="rect">
            <a:avLst/>
          </a:prstGeom>
          <a:noFill/>
          <a:ln cap="flat" cmpd="sng" w="19050">
            <a:solidFill>
              <a:srgbClr val="78D2AA"/>
            </a:solidFill>
            <a:prstDash val="solid"/>
            <a:round/>
            <a:headEnd len="sm" w="sm" type="none"/>
            <a:tailEnd len="sm" w="sm" type="none"/>
          </a:ln>
        </p:spPr>
        <p:txBody>
          <a:bodyPr anchorCtr="0" anchor="t" bIns="91425" lIns="91425" spcFirstLastPara="1" rIns="91425" wrap="square" tIns="91425">
            <a:noAutofit/>
          </a:bodyPr>
          <a:lstStyle/>
          <a:p>
            <a:pPr indent="0" lvl="0" marL="0" marR="0" rtl="0" algn="just">
              <a:lnSpc>
                <a:spcPct val="115000"/>
              </a:lnSpc>
              <a:spcBef>
                <a:spcPts val="0"/>
              </a:spcBef>
              <a:spcAft>
                <a:spcPts val="0"/>
              </a:spcAft>
              <a:buClr>
                <a:schemeClr val="dk1"/>
              </a:buClr>
              <a:buSzPts val="1100"/>
              <a:buFont typeface="Arial"/>
              <a:buNone/>
            </a:pPr>
            <a:r>
              <a:rPr b="1" i="1" lang="fr" sz="1050" u="none" cap="none" strike="noStrike">
                <a:solidFill>
                  <a:srgbClr val="213A8E"/>
                </a:solidFill>
                <a:latin typeface="Arial"/>
                <a:ea typeface="Arial"/>
                <a:cs typeface="Arial"/>
                <a:sym typeface="Arial"/>
              </a:rPr>
              <a:t>Ce qu’il faut retenir : </a:t>
            </a:r>
            <a:endParaRPr b="1" i="1" sz="105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Lorsque le harcèlement en ligne s’effectue via les moyens numériques (sur un réseau social, un forum, un jeu vidéo en ligne, la messagerie instantanée, etc.), on parle de cyberharcèlement.</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Les propos en cause peuvent être des commentaires d’internautes, des vidéos, des montages d’images, des messages sur des forums…</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Le harcèlement en ligne est puni que les échanges soient publics (sur un forum par exemple) ou privés (entre « amis » sur un réseau social).</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Il peut se manifester à travers plusieurs formes:</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110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Messages d’insultes, de moqueries ou de menaces</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Partage non consenti d’informations privées</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Usurpation d’identité</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Rumeurs infondées</a:t>
            </a:r>
            <a:endParaRPr b="0" i="0" sz="1100" u="none" cap="none" strike="noStrike">
              <a:solidFill>
                <a:schemeClr val="dk1"/>
              </a:solidFill>
              <a:latin typeface="Fira Sans Medium"/>
              <a:ea typeface="Fira Sans Medium"/>
              <a:cs typeface="Fira Sans Medium"/>
              <a:sym typeface="Fira Sans Medium"/>
            </a:endParaRPr>
          </a:p>
        </p:txBody>
      </p:sp>
      <p:sp>
        <p:nvSpPr>
          <p:cNvPr id="75" name="Google Shape;75;p2"/>
          <p:cNvSpPr/>
          <p:nvPr/>
        </p:nvSpPr>
        <p:spPr>
          <a:xfrm>
            <a:off x="6699000" y="0"/>
            <a:ext cx="861000" cy="10440000"/>
          </a:xfrm>
          <a:prstGeom prst="rect">
            <a:avLst/>
          </a:prstGeom>
          <a:solidFill>
            <a:srgbClr val="78D2AA"/>
          </a:solidFill>
          <a:ln>
            <a:noFill/>
          </a:ln>
        </p:spPr>
        <p:txBody>
          <a:bodyPr anchorCtr="0" anchor="ctr" bIns="91425" lIns="91425" spcFirstLastPara="1" rIns="91425" wrap="square" tIns="91425">
            <a:noAutofit/>
          </a:bodyPr>
          <a:lstStyle/>
          <a:p>
            <a:pPr indent="0" lvl="0" marL="0" marR="0" rtl="0" algn="ctr">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76" name="Google Shape;76;p2"/>
          <p:cNvSpPr txBox="1"/>
          <p:nvPr/>
        </p:nvSpPr>
        <p:spPr>
          <a:xfrm flipH="1" rot="5400000">
            <a:off x="5622300" y="8491625"/>
            <a:ext cx="3014400" cy="5118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Clr>
                <a:srgbClr val="000000"/>
              </a:buClr>
              <a:buSzPts val="1800"/>
              <a:buFont typeface="Arial"/>
              <a:buNone/>
            </a:pPr>
            <a:r>
              <a:rPr b="1" i="0" lang="fr" sz="1800" u="none" cap="none" strike="noStrike">
                <a:solidFill>
                  <a:schemeClr val="lt1"/>
                </a:solidFill>
                <a:latin typeface="Arial"/>
                <a:ea typeface="Arial"/>
                <a:cs typeface="Arial"/>
                <a:sym typeface="Arial"/>
              </a:rPr>
              <a:t>CYBERHARCÈLEMENT 4</a:t>
            </a:r>
            <a:endParaRPr b="1" i="0" sz="1800" u="none" cap="none" strike="noStrike">
              <a:solidFill>
                <a:schemeClr val="lt1"/>
              </a:solidFill>
              <a:latin typeface="Arial"/>
              <a:ea typeface="Arial"/>
              <a:cs typeface="Arial"/>
              <a:sym typeface="Arial"/>
            </a:endParaRPr>
          </a:p>
        </p:txBody>
      </p:sp>
      <p:grpSp>
        <p:nvGrpSpPr>
          <p:cNvPr id="77" name="Google Shape;77;p2"/>
          <p:cNvGrpSpPr/>
          <p:nvPr/>
        </p:nvGrpSpPr>
        <p:grpSpPr>
          <a:xfrm>
            <a:off x="6953081" y="492737"/>
            <a:ext cx="366052" cy="356831"/>
            <a:chOff x="-31817400" y="3910025"/>
            <a:chExt cx="301675" cy="294075"/>
          </a:xfrm>
        </p:grpSpPr>
        <p:sp>
          <p:nvSpPr>
            <p:cNvPr id="78" name="Google Shape;78;p2"/>
            <p:cNvSpPr/>
            <p:nvPr/>
          </p:nvSpPr>
          <p:spPr>
            <a:xfrm>
              <a:off x="-31817400" y="3911550"/>
              <a:ext cx="301675" cy="292550"/>
            </a:xfrm>
            <a:custGeom>
              <a:rect b="b" l="l" r="r" t="t"/>
              <a:pathLst>
                <a:path extrusionOk="0" h="11702" w="12067">
                  <a:moveTo>
                    <a:pt x="2558" y="0"/>
                  </a:moveTo>
                  <a:cubicBezTo>
                    <a:pt x="2357" y="0"/>
                    <a:pt x="2155" y="24"/>
                    <a:pt x="1954" y="70"/>
                  </a:cubicBezTo>
                  <a:cubicBezTo>
                    <a:pt x="1828" y="102"/>
                    <a:pt x="1733" y="196"/>
                    <a:pt x="1702" y="322"/>
                  </a:cubicBezTo>
                  <a:cubicBezTo>
                    <a:pt x="1670" y="448"/>
                    <a:pt x="1702" y="543"/>
                    <a:pt x="1796" y="637"/>
                  </a:cubicBezTo>
                  <a:lnTo>
                    <a:pt x="2679" y="1551"/>
                  </a:lnTo>
                  <a:cubicBezTo>
                    <a:pt x="2962" y="1803"/>
                    <a:pt x="2962" y="2244"/>
                    <a:pt x="2679" y="2528"/>
                  </a:cubicBezTo>
                  <a:cubicBezTo>
                    <a:pt x="2553" y="2669"/>
                    <a:pt x="2379" y="2740"/>
                    <a:pt x="2202" y="2740"/>
                  </a:cubicBezTo>
                  <a:cubicBezTo>
                    <a:pt x="2025" y="2740"/>
                    <a:pt x="1844" y="2669"/>
                    <a:pt x="1702" y="2528"/>
                  </a:cubicBezTo>
                  <a:lnTo>
                    <a:pt x="788" y="1614"/>
                  </a:lnTo>
                  <a:cubicBezTo>
                    <a:pt x="744" y="1569"/>
                    <a:pt x="668" y="1525"/>
                    <a:pt x="582" y="1525"/>
                  </a:cubicBezTo>
                  <a:cubicBezTo>
                    <a:pt x="547" y="1525"/>
                    <a:pt x="510" y="1532"/>
                    <a:pt x="473" y="1551"/>
                  </a:cubicBezTo>
                  <a:cubicBezTo>
                    <a:pt x="347" y="1582"/>
                    <a:pt x="284" y="1645"/>
                    <a:pt x="253" y="1771"/>
                  </a:cubicBezTo>
                  <a:cubicBezTo>
                    <a:pt x="1" y="2591"/>
                    <a:pt x="253" y="3473"/>
                    <a:pt x="883" y="4103"/>
                  </a:cubicBezTo>
                  <a:cubicBezTo>
                    <a:pt x="1366" y="4494"/>
                    <a:pt x="1932" y="4750"/>
                    <a:pt x="2619" y="4750"/>
                  </a:cubicBezTo>
                  <a:cubicBezTo>
                    <a:pt x="2874" y="4750"/>
                    <a:pt x="3145" y="4715"/>
                    <a:pt x="3435" y="4638"/>
                  </a:cubicBezTo>
                  <a:lnTo>
                    <a:pt x="7247" y="8482"/>
                  </a:lnTo>
                  <a:cubicBezTo>
                    <a:pt x="6963" y="9522"/>
                    <a:pt x="7215" y="10372"/>
                    <a:pt x="7814" y="10971"/>
                  </a:cubicBezTo>
                  <a:cubicBezTo>
                    <a:pt x="8291" y="11472"/>
                    <a:pt x="8895" y="11702"/>
                    <a:pt x="9516" y="11702"/>
                  </a:cubicBezTo>
                  <a:cubicBezTo>
                    <a:pt x="9714" y="11702"/>
                    <a:pt x="9915" y="11678"/>
                    <a:pt x="10114" y="11632"/>
                  </a:cubicBezTo>
                  <a:cubicBezTo>
                    <a:pt x="10240" y="11569"/>
                    <a:pt x="10334" y="11506"/>
                    <a:pt x="10366" y="11380"/>
                  </a:cubicBezTo>
                  <a:cubicBezTo>
                    <a:pt x="10397" y="11254"/>
                    <a:pt x="10366" y="11128"/>
                    <a:pt x="10271" y="11065"/>
                  </a:cubicBezTo>
                  <a:lnTo>
                    <a:pt x="9389" y="10152"/>
                  </a:lnTo>
                  <a:cubicBezTo>
                    <a:pt x="9106" y="9868"/>
                    <a:pt x="9106" y="9459"/>
                    <a:pt x="9389" y="9175"/>
                  </a:cubicBezTo>
                  <a:cubicBezTo>
                    <a:pt x="9515" y="9033"/>
                    <a:pt x="9688" y="8962"/>
                    <a:pt x="9866" y="8962"/>
                  </a:cubicBezTo>
                  <a:cubicBezTo>
                    <a:pt x="10043" y="8962"/>
                    <a:pt x="10224" y="9033"/>
                    <a:pt x="10366" y="9175"/>
                  </a:cubicBezTo>
                  <a:lnTo>
                    <a:pt x="11279" y="10089"/>
                  </a:lnTo>
                  <a:cubicBezTo>
                    <a:pt x="11326" y="10135"/>
                    <a:pt x="11405" y="10164"/>
                    <a:pt x="11494" y="10164"/>
                  </a:cubicBezTo>
                  <a:cubicBezTo>
                    <a:pt x="11527" y="10164"/>
                    <a:pt x="11561" y="10160"/>
                    <a:pt x="11594" y="10152"/>
                  </a:cubicBezTo>
                  <a:cubicBezTo>
                    <a:pt x="11720" y="10120"/>
                    <a:pt x="11783" y="10026"/>
                    <a:pt x="11815" y="9931"/>
                  </a:cubicBezTo>
                  <a:cubicBezTo>
                    <a:pt x="12067" y="9081"/>
                    <a:pt x="11815" y="8230"/>
                    <a:pt x="11185" y="7600"/>
                  </a:cubicBezTo>
                  <a:cubicBezTo>
                    <a:pt x="10778" y="7170"/>
                    <a:pt x="10224" y="6903"/>
                    <a:pt x="9537" y="6903"/>
                  </a:cubicBezTo>
                  <a:cubicBezTo>
                    <a:pt x="9266" y="6903"/>
                    <a:pt x="8975" y="6944"/>
                    <a:pt x="8665" y="7033"/>
                  </a:cubicBezTo>
                  <a:lnTo>
                    <a:pt x="4852" y="3221"/>
                  </a:lnTo>
                  <a:lnTo>
                    <a:pt x="4884" y="3032"/>
                  </a:lnTo>
                  <a:cubicBezTo>
                    <a:pt x="5136" y="2213"/>
                    <a:pt x="4884" y="1330"/>
                    <a:pt x="4254" y="700"/>
                  </a:cubicBezTo>
                  <a:cubicBezTo>
                    <a:pt x="3778" y="225"/>
                    <a:pt x="3177" y="0"/>
                    <a:pt x="2558" y="0"/>
                  </a:cubicBez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79" name="Google Shape;79;p2"/>
            <p:cNvSpPr/>
            <p:nvPr/>
          </p:nvSpPr>
          <p:spPr>
            <a:xfrm>
              <a:off x="-31816600" y="4062950"/>
              <a:ext cx="144150" cy="140600"/>
            </a:xfrm>
            <a:custGeom>
              <a:rect b="b" l="l" r="r" t="t"/>
              <a:pathLst>
                <a:path extrusionOk="0" h="5624" w="5766">
                  <a:moveTo>
                    <a:pt x="4080" y="1504"/>
                  </a:moveTo>
                  <a:cubicBezTo>
                    <a:pt x="4167" y="1504"/>
                    <a:pt x="4253" y="1528"/>
                    <a:pt x="4316" y="1575"/>
                  </a:cubicBezTo>
                  <a:cubicBezTo>
                    <a:pt x="4442" y="1701"/>
                    <a:pt x="4442" y="1953"/>
                    <a:pt x="4316" y="2048"/>
                  </a:cubicBezTo>
                  <a:lnTo>
                    <a:pt x="2205" y="4159"/>
                  </a:lnTo>
                  <a:cubicBezTo>
                    <a:pt x="2158" y="4206"/>
                    <a:pt x="2072" y="4230"/>
                    <a:pt x="1985" y="4230"/>
                  </a:cubicBezTo>
                  <a:cubicBezTo>
                    <a:pt x="1898" y="4230"/>
                    <a:pt x="1812" y="4206"/>
                    <a:pt x="1764" y="4159"/>
                  </a:cubicBezTo>
                  <a:cubicBezTo>
                    <a:pt x="1638" y="4033"/>
                    <a:pt x="1638" y="3781"/>
                    <a:pt x="1764" y="3686"/>
                  </a:cubicBezTo>
                  <a:lnTo>
                    <a:pt x="3844" y="1575"/>
                  </a:lnTo>
                  <a:cubicBezTo>
                    <a:pt x="3907" y="1528"/>
                    <a:pt x="3993" y="1504"/>
                    <a:pt x="4080" y="1504"/>
                  </a:cubicBezTo>
                  <a:close/>
                  <a:moveTo>
                    <a:pt x="3844" y="0"/>
                  </a:moveTo>
                  <a:lnTo>
                    <a:pt x="567" y="3277"/>
                  </a:lnTo>
                  <a:cubicBezTo>
                    <a:pt x="0" y="3844"/>
                    <a:pt x="0" y="4694"/>
                    <a:pt x="567" y="5198"/>
                  </a:cubicBezTo>
                  <a:cubicBezTo>
                    <a:pt x="835" y="5482"/>
                    <a:pt x="1189" y="5624"/>
                    <a:pt x="1540" y="5624"/>
                  </a:cubicBezTo>
                  <a:cubicBezTo>
                    <a:pt x="1890" y="5624"/>
                    <a:pt x="2237" y="5482"/>
                    <a:pt x="2489" y="5198"/>
                  </a:cubicBezTo>
                  <a:lnTo>
                    <a:pt x="5766" y="1953"/>
                  </a:lnTo>
                  <a:lnTo>
                    <a:pt x="3844" y="0"/>
                  </a:ln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80" name="Google Shape;80;p2"/>
            <p:cNvSpPr/>
            <p:nvPr/>
          </p:nvSpPr>
          <p:spPr>
            <a:xfrm>
              <a:off x="-31648050" y="3910025"/>
              <a:ext cx="129175" cy="127725"/>
            </a:xfrm>
            <a:custGeom>
              <a:rect b="b" l="l" r="r" t="t"/>
              <a:pathLst>
                <a:path extrusionOk="0" h="5109" w="5167">
                  <a:moveTo>
                    <a:pt x="4249" y="1"/>
                  </a:moveTo>
                  <a:cubicBezTo>
                    <a:pt x="4179" y="1"/>
                    <a:pt x="4106" y="24"/>
                    <a:pt x="4033" y="68"/>
                  </a:cubicBezTo>
                  <a:lnTo>
                    <a:pt x="2206" y="1171"/>
                  </a:lnTo>
                  <a:cubicBezTo>
                    <a:pt x="2017" y="1265"/>
                    <a:pt x="1985" y="1549"/>
                    <a:pt x="2143" y="1706"/>
                  </a:cubicBezTo>
                  <a:lnTo>
                    <a:pt x="2300" y="1864"/>
                  </a:lnTo>
                  <a:lnTo>
                    <a:pt x="0" y="4164"/>
                  </a:lnTo>
                  <a:lnTo>
                    <a:pt x="945" y="5109"/>
                  </a:lnTo>
                  <a:lnTo>
                    <a:pt x="3245" y="2809"/>
                  </a:lnTo>
                  <a:lnTo>
                    <a:pt x="3434" y="2998"/>
                  </a:lnTo>
                  <a:cubicBezTo>
                    <a:pt x="3502" y="3066"/>
                    <a:pt x="3594" y="3099"/>
                    <a:pt x="3684" y="3099"/>
                  </a:cubicBezTo>
                  <a:cubicBezTo>
                    <a:pt x="3802" y="3099"/>
                    <a:pt x="3916" y="3042"/>
                    <a:pt x="3970" y="2935"/>
                  </a:cubicBezTo>
                  <a:lnTo>
                    <a:pt x="5073" y="1108"/>
                  </a:lnTo>
                  <a:cubicBezTo>
                    <a:pt x="5167" y="1013"/>
                    <a:pt x="5167" y="793"/>
                    <a:pt x="5041" y="698"/>
                  </a:cubicBezTo>
                  <a:lnTo>
                    <a:pt x="4474" y="100"/>
                  </a:lnTo>
                  <a:cubicBezTo>
                    <a:pt x="4406" y="32"/>
                    <a:pt x="4330" y="1"/>
                    <a:pt x="4249" y="1"/>
                  </a:cubicBez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grpSp>
      <p:sp>
        <p:nvSpPr>
          <p:cNvPr id="81" name="Google Shape;81;p2"/>
          <p:cNvSpPr txBox="1"/>
          <p:nvPr/>
        </p:nvSpPr>
        <p:spPr>
          <a:xfrm>
            <a:off x="373125" y="3491925"/>
            <a:ext cx="6267600" cy="6212400"/>
          </a:xfrm>
          <a:prstGeom prst="rect">
            <a:avLst/>
          </a:prstGeom>
          <a:noFill/>
          <a:ln>
            <a:noFill/>
          </a:ln>
        </p:spPr>
        <p:txBody>
          <a:bodyPr anchorCtr="0" anchor="t" bIns="91425" lIns="91425" spcFirstLastPara="1" rIns="91425" wrap="square" tIns="91425">
            <a:spAutoFit/>
          </a:bodyPr>
          <a:lstStyle/>
          <a:p>
            <a:pPr indent="0" lvl="0" marL="0" marR="0" rtl="0" algn="l">
              <a:lnSpc>
                <a:spcPct val="120000"/>
              </a:lnSpc>
              <a:spcBef>
                <a:spcPts val="1900"/>
              </a:spcBef>
              <a:spcAft>
                <a:spcPts val="0"/>
              </a:spcAft>
              <a:buClr>
                <a:schemeClr val="dk1"/>
              </a:buClr>
              <a:buSzPts val="1100"/>
              <a:buFont typeface="Arial"/>
              <a:buNone/>
            </a:pPr>
            <a:r>
              <a:rPr b="1" i="0" lang="fr" sz="1650" u="none" cap="none" strike="noStrike">
                <a:solidFill>
                  <a:srgbClr val="213A8E"/>
                </a:solidFill>
                <a:latin typeface="Arial"/>
                <a:ea typeface="Arial"/>
                <a:cs typeface="Arial"/>
                <a:sym typeface="Arial"/>
              </a:rPr>
              <a:t>Les formes de cyber-harcèlement </a:t>
            </a:r>
            <a:endParaRPr b="1" i="0" sz="165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Voici les formes de cyber-harcèlement les plus courantes :</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1" i="0" lang="fr" sz="1100" u="sng" cap="none" strike="noStrike">
                <a:solidFill>
                  <a:srgbClr val="213A8E"/>
                </a:solidFill>
                <a:latin typeface="Arial"/>
                <a:ea typeface="Arial"/>
                <a:cs typeface="Arial"/>
                <a:sym typeface="Arial"/>
              </a:rPr>
              <a:t>Usurpation d’identité </a:t>
            </a:r>
            <a:r>
              <a:rPr b="0" i="0" lang="fr" sz="1100" u="none" cap="none" strike="noStrike">
                <a:solidFill>
                  <a:srgbClr val="213A8E"/>
                </a:solidFill>
                <a:latin typeface="Arial"/>
                <a:ea typeface="Arial"/>
                <a:cs typeface="Arial"/>
                <a:sym typeface="Arial"/>
              </a:rPr>
              <a:t>: Le fait qu’une autre personne prenne votre identité pour des actes malveillants ou dans le but de vous nuire.</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1" i="0" lang="fr" sz="1100" u="sng" cap="none" strike="noStrike">
                <a:solidFill>
                  <a:srgbClr val="213A8E"/>
                </a:solidFill>
                <a:latin typeface="Arial"/>
                <a:ea typeface="Arial"/>
                <a:cs typeface="Arial"/>
                <a:sym typeface="Arial"/>
              </a:rPr>
              <a:t>Le doxing </a:t>
            </a:r>
            <a:r>
              <a:rPr b="0" i="0" lang="fr" sz="1100" u="none" cap="none" strike="noStrike">
                <a:solidFill>
                  <a:srgbClr val="213A8E"/>
                </a:solidFill>
                <a:latin typeface="Arial"/>
                <a:ea typeface="Arial"/>
                <a:cs typeface="Arial"/>
                <a:sym typeface="Arial"/>
              </a:rPr>
              <a:t>: Le fait de révéler les informations personnelles d’une personne. Les informations de départ peuvent être un pseudonyme, une photographie, une vidéo, etc… Les informations révélées peuvent être l’identité, l’adresse, le numéro de sécurité sociale, le numéro de compte bancaire, etc… Vol de données rendues publiques sur internet.</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1" i="0" lang="fr" sz="1100" u="sng" cap="none" strike="noStrike">
                <a:solidFill>
                  <a:srgbClr val="213A8E"/>
                </a:solidFill>
                <a:latin typeface="Arial"/>
                <a:ea typeface="Arial"/>
                <a:cs typeface="Arial"/>
                <a:sym typeface="Arial"/>
              </a:rPr>
              <a:t>Le swatting </a:t>
            </a:r>
            <a:r>
              <a:rPr b="0" i="0" lang="fr" sz="1100" u="none" cap="none" strike="noStrike">
                <a:solidFill>
                  <a:srgbClr val="213A8E"/>
                </a:solidFill>
                <a:latin typeface="Arial"/>
                <a:ea typeface="Arial"/>
                <a:cs typeface="Arial"/>
                <a:sym typeface="Arial"/>
              </a:rPr>
              <a:t>: Canular téléphonique qui consiste à essayer de piéger des services de police, tout en restant anonyme, en leur faisant croire à la nécessité d’une intervention d’urgence, en général chez un particulier, pour lui nuire. </a:t>
            </a:r>
            <a:r>
              <a:rPr b="0" i="0" lang="fr" sz="1100" u="none" cap="none" strike="noStrike">
                <a:solidFill>
                  <a:srgbClr val="213A8E"/>
                </a:solidFill>
                <a:uFill>
                  <a:noFill/>
                </a:uFill>
                <a:latin typeface="Arial"/>
                <a:ea typeface="Arial"/>
                <a:cs typeface="Arial"/>
                <a:sym typeface="Arial"/>
                <a:hlinkClick r:id="rId3">
                  <a:extLst>
                    <a:ext uri="{A12FA001-AC4F-418D-AE19-62706E023703}">
                      <ahyp:hlinkClr val="tx"/>
                    </a:ext>
                  </a:extLst>
                </a:hlinkClick>
              </a:rPr>
              <a:t>Voici une </a:t>
            </a:r>
            <a:r>
              <a:rPr b="0" i="0" lang="fr" sz="1100" u="sng" cap="none" strike="noStrike">
                <a:solidFill>
                  <a:srgbClr val="213A8E"/>
                </a:solidFill>
                <a:latin typeface="Arial"/>
                <a:ea typeface="Arial"/>
                <a:cs typeface="Arial"/>
                <a:sym typeface="Arial"/>
                <a:hlinkClick r:id="rId4">
                  <a:extLst>
                    <a:ext uri="{A12FA001-AC4F-418D-AE19-62706E023703}">
                      <ahyp:hlinkClr val="tx"/>
                    </a:ext>
                  </a:extLst>
                </a:hlinkClick>
              </a:rPr>
              <a:t>vidéo </a:t>
            </a:r>
            <a:r>
              <a:rPr b="0" i="0" lang="fr" sz="1100" u="none" cap="none" strike="noStrike">
                <a:solidFill>
                  <a:srgbClr val="213A8E"/>
                </a:solidFill>
                <a:uFill>
                  <a:noFill/>
                </a:uFill>
                <a:latin typeface="Arial"/>
                <a:ea typeface="Arial"/>
                <a:cs typeface="Arial"/>
                <a:sym typeface="Arial"/>
                <a:hlinkClick r:id="rId5">
                  <a:extLst>
                    <a:ext uri="{A12FA001-AC4F-418D-AE19-62706E023703}">
                      <ahyp:hlinkClr val="tx"/>
                    </a:ext>
                  </a:extLst>
                </a:hlinkClick>
              </a:rPr>
              <a:t>qui explique le Swatting. </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1" i="0" lang="fr" sz="1100" u="sng" cap="none" strike="noStrike">
                <a:solidFill>
                  <a:srgbClr val="213A8E"/>
                </a:solidFill>
                <a:latin typeface="Arial"/>
                <a:ea typeface="Arial"/>
                <a:cs typeface="Arial"/>
                <a:sym typeface="Arial"/>
              </a:rPr>
              <a:t>Discours haineux</a:t>
            </a:r>
            <a:r>
              <a:rPr b="0" i="0" lang="fr" sz="1100" u="none" cap="none" strike="noStrike">
                <a:solidFill>
                  <a:srgbClr val="213A8E"/>
                </a:solidFill>
                <a:latin typeface="Arial"/>
                <a:ea typeface="Arial"/>
                <a:cs typeface="Arial"/>
                <a:sym typeface="Arial"/>
              </a:rPr>
              <a:t>: Messages menaçants, insultes via messagerie privée, incitation à la haine ou lynchage verbal public.</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1" i="0" lang="fr" sz="1100" u="sng" cap="none" strike="noStrike">
                <a:solidFill>
                  <a:srgbClr val="213A8E"/>
                </a:solidFill>
                <a:latin typeface="Arial"/>
                <a:ea typeface="Arial"/>
                <a:cs typeface="Arial"/>
                <a:sym typeface="Arial"/>
              </a:rPr>
              <a:t>Revenge porn </a:t>
            </a:r>
            <a:r>
              <a:rPr b="0" i="0" lang="fr" sz="1100" u="none" cap="none" strike="noStrike">
                <a:solidFill>
                  <a:srgbClr val="213A8E"/>
                </a:solidFill>
                <a:latin typeface="Arial"/>
                <a:ea typeface="Arial"/>
                <a:cs typeface="Arial"/>
                <a:sym typeface="Arial"/>
              </a:rPr>
              <a:t>: Diffusion de photos/vidéos humiliantes avec quelques informations dans le but d’humilier la personne ce sont souvent des femmes qui en sont victimes.</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1" i="0" lang="fr" sz="1100" u="sng" cap="none" strike="noStrike">
                <a:solidFill>
                  <a:srgbClr val="213A8E"/>
                </a:solidFill>
                <a:latin typeface="Arial"/>
                <a:ea typeface="Arial"/>
                <a:cs typeface="Arial"/>
                <a:sym typeface="Arial"/>
              </a:rPr>
              <a:t>Diffamation</a:t>
            </a:r>
            <a:r>
              <a:rPr b="0" i="0" lang="fr" sz="1100" u="none" cap="none" strike="noStrike">
                <a:solidFill>
                  <a:srgbClr val="213A8E"/>
                </a:solidFill>
                <a:latin typeface="Arial"/>
                <a:ea typeface="Arial"/>
                <a:cs typeface="Arial"/>
                <a:sym typeface="Arial"/>
              </a:rPr>
              <a:t> : Propagation de rumeurs par téléphone ou sur internet.</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1" i="0" lang="fr" sz="1100" u="sng" cap="none" strike="noStrike">
                <a:solidFill>
                  <a:srgbClr val="213A8E"/>
                </a:solidFill>
                <a:latin typeface="Arial"/>
                <a:ea typeface="Arial"/>
                <a:cs typeface="Arial"/>
                <a:sym typeface="Arial"/>
              </a:rPr>
              <a:t>Ainsi que d’autres :</a:t>
            </a:r>
            <a:br>
              <a:rPr b="1" i="0" lang="fr" sz="1100" u="sng" cap="none" strike="noStrike">
                <a:solidFill>
                  <a:srgbClr val="213A8E"/>
                </a:solidFill>
                <a:latin typeface="Arial"/>
                <a:ea typeface="Arial"/>
                <a:cs typeface="Arial"/>
                <a:sym typeface="Arial"/>
              </a:rPr>
            </a:br>
            <a:r>
              <a:rPr b="0" i="0" lang="fr" sz="1100" u="none" cap="none" strike="noStrike">
                <a:solidFill>
                  <a:srgbClr val="213A8E"/>
                </a:solidFill>
                <a:latin typeface="Arial"/>
                <a:ea typeface="Arial"/>
                <a:cs typeface="Arial"/>
                <a:sym typeface="Arial"/>
              </a:rPr>
              <a:t>Création d’un groupe, d’une page ou d’un faux profil à l’encontre de la personne.</a:t>
            </a:r>
            <a:br>
              <a:rPr b="0" i="0" lang="fr" sz="1100" u="none" cap="none" strike="noStrike">
                <a:solidFill>
                  <a:srgbClr val="213A8E"/>
                </a:solidFill>
                <a:latin typeface="Arial"/>
                <a:ea typeface="Arial"/>
                <a:cs typeface="Arial"/>
                <a:sym typeface="Arial"/>
              </a:rPr>
            </a:br>
            <a:r>
              <a:rPr b="0" i="0" lang="fr" sz="1100" u="none" cap="none" strike="noStrike">
                <a:solidFill>
                  <a:srgbClr val="213A8E"/>
                </a:solidFill>
                <a:latin typeface="Arial"/>
                <a:ea typeface="Arial"/>
                <a:cs typeface="Arial"/>
                <a:sym typeface="Arial"/>
              </a:rPr>
              <a:t>Commande de biens/services pour la victime en utilisant ses données personnelles.</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1100"/>
              </a:spcAft>
              <a:buClr>
                <a:schemeClr val="dk1"/>
              </a:buClr>
              <a:buSzPts val="1100"/>
              <a:buFont typeface="Arial"/>
              <a:buNone/>
            </a:pPr>
            <a:r>
              <a:rPr b="0" i="0" lang="fr" sz="1100" u="none" cap="none" strike="noStrike">
                <a:solidFill>
                  <a:srgbClr val="213A8E"/>
                </a:solidFill>
                <a:latin typeface="Arial"/>
                <a:ea typeface="Arial"/>
                <a:cs typeface="Arial"/>
                <a:sym typeface="Arial"/>
              </a:rPr>
              <a:t>La première chose à rappeler : </a:t>
            </a:r>
            <a:r>
              <a:rPr b="1" i="0" lang="fr" sz="1100" u="none" cap="none" strike="noStrike">
                <a:solidFill>
                  <a:srgbClr val="213A8E"/>
                </a:solidFill>
                <a:latin typeface="Arial"/>
                <a:ea typeface="Arial"/>
                <a:cs typeface="Arial"/>
                <a:sym typeface="Arial"/>
              </a:rPr>
              <a:t>la victime n’est pas fautive.</a:t>
            </a:r>
            <a:br>
              <a:rPr b="1" i="0" lang="fr" sz="1100" u="none" cap="none" strike="noStrike">
                <a:solidFill>
                  <a:srgbClr val="213A8E"/>
                </a:solidFill>
                <a:latin typeface="Arial"/>
                <a:ea typeface="Arial"/>
                <a:cs typeface="Arial"/>
                <a:sym typeface="Arial"/>
              </a:rPr>
            </a:br>
            <a:r>
              <a:rPr b="0" i="0" lang="fr" sz="1100" u="none" cap="none" strike="noStrike">
                <a:solidFill>
                  <a:srgbClr val="213A8E"/>
                </a:solidFill>
                <a:latin typeface="Arial"/>
                <a:ea typeface="Arial"/>
                <a:cs typeface="Arial"/>
                <a:sym typeface="Arial"/>
              </a:rPr>
              <a:t>Il arrive régulièrement que les personnes victimes de cyber-harcèlement s’entendent dire: «Oui, mais pourquoi est-ce que tu as posté cette photo aussi?» ou «Il fallait s’y attendre avec ton commentaire».</a:t>
            </a:r>
            <a:br>
              <a:rPr b="0" i="0" lang="fr" sz="1100" u="none" cap="none" strike="noStrike">
                <a:solidFill>
                  <a:srgbClr val="213A8E"/>
                </a:solidFill>
                <a:latin typeface="Arial"/>
                <a:ea typeface="Arial"/>
                <a:cs typeface="Arial"/>
                <a:sym typeface="Arial"/>
              </a:rPr>
            </a:br>
            <a:r>
              <a:rPr b="0" i="0" lang="fr" sz="1100" u="none" cap="none" strike="noStrike">
                <a:solidFill>
                  <a:srgbClr val="213A8E"/>
                </a:solidFill>
                <a:latin typeface="Arial"/>
                <a:ea typeface="Arial"/>
                <a:cs typeface="Arial"/>
                <a:sym typeface="Arial"/>
              </a:rPr>
              <a:t>Il faut les encourager à s’entourer de personnes à l’écoute et non-culpabilisantes.</a:t>
            </a:r>
            <a:endParaRPr b="0" i="0" sz="1800" u="none" cap="none" strike="noStrike">
              <a:solidFill>
                <a:schemeClr val="dk2"/>
              </a:solidFill>
              <a:latin typeface="Arial"/>
              <a:ea typeface="Arial"/>
              <a:cs typeface="Arial"/>
              <a:sym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5" name="Shape 85"/>
        <p:cNvGrpSpPr/>
        <p:nvPr/>
      </p:nvGrpSpPr>
      <p:grpSpPr>
        <a:xfrm>
          <a:off x="0" y="0"/>
          <a:ext cx="0" cy="0"/>
          <a:chOff x="0" y="0"/>
          <a:chExt cx="0" cy="0"/>
        </a:xfrm>
      </p:grpSpPr>
      <p:sp>
        <p:nvSpPr>
          <p:cNvPr id="86" name="Google Shape;86;p3"/>
          <p:cNvSpPr/>
          <p:nvPr/>
        </p:nvSpPr>
        <p:spPr>
          <a:xfrm>
            <a:off x="0" y="0"/>
            <a:ext cx="861000" cy="10440000"/>
          </a:xfrm>
          <a:prstGeom prst="rect">
            <a:avLst/>
          </a:prstGeom>
          <a:solidFill>
            <a:srgbClr val="78D2AA"/>
          </a:solidFill>
          <a:ln>
            <a:noFill/>
          </a:ln>
        </p:spPr>
        <p:txBody>
          <a:bodyPr anchorCtr="0" anchor="ctr" bIns="91425" lIns="91425" spcFirstLastPara="1" rIns="91425" wrap="square" tIns="91425">
            <a:noAutofit/>
          </a:bodyPr>
          <a:lstStyle/>
          <a:p>
            <a:pPr indent="0" lvl="0" marL="0" marR="0" rtl="0" algn="ctr">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87" name="Google Shape;87;p3"/>
          <p:cNvSpPr txBox="1"/>
          <p:nvPr/>
        </p:nvSpPr>
        <p:spPr>
          <a:xfrm rot="-5400000">
            <a:off x="-1183950" y="8377500"/>
            <a:ext cx="3228900" cy="5118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Clr>
                <a:srgbClr val="000000"/>
              </a:buClr>
              <a:buSzPts val="1800"/>
              <a:buFont typeface="Arial"/>
              <a:buNone/>
            </a:pPr>
            <a:r>
              <a:rPr b="1" i="0" lang="fr" sz="1800" u="none" cap="none" strike="noStrike">
                <a:solidFill>
                  <a:schemeClr val="lt1"/>
                </a:solidFill>
                <a:latin typeface="Arial"/>
                <a:ea typeface="Arial"/>
                <a:cs typeface="Arial"/>
                <a:sym typeface="Arial"/>
              </a:rPr>
              <a:t>CYBERHARCÈLEMENT 4</a:t>
            </a:r>
            <a:endParaRPr b="1" i="0" sz="1800" u="none" cap="none" strike="noStrike">
              <a:solidFill>
                <a:schemeClr val="lt1"/>
              </a:solidFill>
              <a:latin typeface="Arial"/>
              <a:ea typeface="Arial"/>
              <a:cs typeface="Arial"/>
              <a:sym typeface="Arial"/>
            </a:endParaRPr>
          </a:p>
        </p:txBody>
      </p:sp>
      <p:sp>
        <p:nvSpPr>
          <p:cNvPr id="88" name="Google Shape;88;p3"/>
          <p:cNvSpPr txBox="1"/>
          <p:nvPr/>
        </p:nvSpPr>
        <p:spPr>
          <a:xfrm>
            <a:off x="1106550" y="291525"/>
            <a:ext cx="6267600" cy="7317300"/>
          </a:xfrm>
          <a:prstGeom prst="rect">
            <a:avLst/>
          </a:prstGeom>
          <a:noFill/>
          <a:ln>
            <a:noFill/>
          </a:ln>
        </p:spPr>
        <p:txBody>
          <a:bodyPr anchorCtr="0" anchor="t" bIns="91425" lIns="91425" spcFirstLastPara="1" rIns="91425" wrap="square" tIns="91425">
            <a:spAutoFit/>
          </a:bodyPr>
          <a:lstStyle/>
          <a:p>
            <a:pPr indent="0" lvl="0" marL="0" marR="0" rtl="0" algn="l">
              <a:lnSpc>
                <a:spcPct val="120000"/>
              </a:lnSpc>
              <a:spcBef>
                <a:spcPts val="1900"/>
              </a:spcBef>
              <a:spcAft>
                <a:spcPts val="0"/>
              </a:spcAft>
              <a:buClr>
                <a:schemeClr val="dk1"/>
              </a:buClr>
              <a:buSzPts val="1100"/>
              <a:buFont typeface="Arial"/>
              <a:buNone/>
            </a:pPr>
            <a:r>
              <a:rPr b="1" i="0" lang="fr" sz="1650" u="none" cap="none" strike="noStrike">
                <a:solidFill>
                  <a:srgbClr val="213A8E"/>
                </a:solidFill>
                <a:latin typeface="Arial"/>
                <a:ea typeface="Arial"/>
                <a:cs typeface="Arial"/>
                <a:sym typeface="Arial"/>
              </a:rPr>
              <a:t>Je suis témoin, que dois-je faire ?</a:t>
            </a:r>
            <a:endParaRPr b="1" i="0" sz="165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Pour les témoins passifs, assister à un acte de cyber-harcèlement et ne rien faire contribue à banaliser la violence et l’inertie, dans une situation qui est pourtant susceptible de tous nous concerner.</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Pour les témoins actifs soutenant la victime, il y a le risque d’être pris à parti, mais la conséquence positive d’apprendre à connaître les gestes de cyber-bienveillance et savoir être un allié. Nous apprendrons à en devenir dans le prochain chapitre !</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 </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Dénoncer ce type d’agissements demande du courage et de l’empathie pour la personne qui souffre derrière son écran. Mais elle demande aussi quelques connaissances pratiques ! Quand on est mineur et que l’on est témoin de cyber-harcèlement, ce n’est jamais une bonne idée de tenter de résoudre le problème soi-même ou en recourant à la violence contre le cyber-harceleur !</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Il faut en parler pour trouver de l’aide et des solutions : </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110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À un adulte de confiance (parents, professeur, CPE, assistant d’éducation, direction, infirmier, assistant social). Parler du harcèlement ce n’est pas « être une balance ». Au contraire, c’est assister une victime en danger pour que sa situation ne s’aggrave pas. Les adultes sont là pour vous écouter, aider la victime et apporter des solutions.</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À un camarade ou à un délégué de classe pour qu’ils en parlent à un adulte de l’établissement.</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Si vous avez des craintes, soyez conscients que les adultes doivent vous aider et vous protéger.</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2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Parler du harcèlement c’est agir pour que cette situation ne touche pas, une autre fois, d’autres élèves ou peut-être vous-même.</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Soyez le plus précis possible en décrivant les faits que vous avez constatés, la date, l’heure et les personnes présentes. Si vous voyez des messages blessants dirigés contre une autre personne, ne les détruisez pas, faites des copies d’écran. Signalez-les. Montrez-les à un adulte.</a:t>
            </a:r>
            <a:endParaRPr b="0" i="0" sz="1200" u="none" cap="none" strike="noStrike">
              <a:solidFill>
                <a:srgbClr val="213A8E"/>
              </a:solidFill>
              <a:latin typeface="Arial"/>
              <a:ea typeface="Arial"/>
              <a:cs typeface="Arial"/>
              <a:sym typeface="Arial"/>
            </a:endParaRPr>
          </a:p>
          <a:p>
            <a:pPr indent="0" lvl="0" marL="0" marR="0" rtl="0" algn="l">
              <a:lnSpc>
                <a:spcPct val="100000"/>
              </a:lnSpc>
              <a:spcBef>
                <a:spcPts val="1100"/>
              </a:spcBef>
              <a:spcAft>
                <a:spcPts val="0"/>
              </a:spcAft>
              <a:buClr>
                <a:schemeClr val="dk1"/>
              </a:buClr>
              <a:buSzPts val="1100"/>
              <a:buFont typeface="Arial"/>
              <a:buNone/>
            </a:pPr>
            <a:r>
              <a:t/>
            </a:r>
            <a:endParaRPr b="1" i="0" sz="1500" u="none" cap="none" strike="noStrike">
              <a:solidFill>
                <a:srgbClr val="213A8E"/>
              </a:solidFill>
              <a:latin typeface="Arial"/>
              <a:ea typeface="Arial"/>
              <a:cs typeface="Arial"/>
              <a:sym typeface="Arial"/>
            </a:endParaRPr>
          </a:p>
          <a:p>
            <a:pPr indent="0" lvl="0" marL="0" marR="0" rtl="0" algn="l">
              <a:lnSpc>
                <a:spcPct val="100000"/>
              </a:lnSpc>
              <a:spcBef>
                <a:spcPts val="0"/>
              </a:spcBef>
              <a:spcAft>
                <a:spcPts val="0"/>
              </a:spcAft>
              <a:buClr>
                <a:schemeClr val="dk1"/>
              </a:buClr>
              <a:buSzPts val="1100"/>
              <a:buFont typeface="Arial"/>
              <a:buNone/>
            </a:pPr>
            <a:r>
              <a:t/>
            </a:r>
            <a:endParaRPr b="0" i="0" sz="1100" u="none" cap="none" strike="noStrike">
              <a:solidFill>
                <a:schemeClr val="dk1"/>
              </a:solidFill>
              <a:latin typeface="Fira Sans Medium"/>
              <a:ea typeface="Fira Sans Medium"/>
              <a:cs typeface="Fira Sans Medium"/>
              <a:sym typeface="Fira Sans Medium"/>
            </a:endParaRPr>
          </a:p>
          <a:p>
            <a:pPr indent="0" lvl="0" marL="0" marR="0" rtl="0" algn="l">
              <a:lnSpc>
                <a:spcPct val="100000"/>
              </a:lnSpc>
              <a:spcBef>
                <a:spcPts val="0"/>
              </a:spcBef>
              <a:spcAft>
                <a:spcPts val="0"/>
              </a:spcAft>
              <a:buClr>
                <a:srgbClr val="000000"/>
              </a:buClr>
              <a:buSzPts val="1800"/>
              <a:buFont typeface="Arial"/>
              <a:buNone/>
            </a:pPr>
            <a:r>
              <a:t/>
            </a:r>
            <a:endParaRPr b="0" i="0" sz="1800" u="none" cap="none" strike="noStrike">
              <a:solidFill>
                <a:schemeClr val="dk2"/>
              </a:solidFill>
              <a:latin typeface="Arial"/>
              <a:ea typeface="Arial"/>
              <a:cs typeface="Arial"/>
              <a:sym typeface="Arial"/>
            </a:endParaRPr>
          </a:p>
        </p:txBody>
      </p:sp>
      <p:grpSp>
        <p:nvGrpSpPr>
          <p:cNvPr id="89" name="Google Shape;89;p3"/>
          <p:cNvGrpSpPr/>
          <p:nvPr/>
        </p:nvGrpSpPr>
        <p:grpSpPr>
          <a:xfrm>
            <a:off x="247481" y="492737"/>
            <a:ext cx="366052" cy="356831"/>
            <a:chOff x="-31817400" y="3910025"/>
            <a:chExt cx="301675" cy="294075"/>
          </a:xfrm>
        </p:grpSpPr>
        <p:sp>
          <p:nvSpPr>
            <p:cNvPr id="90" name="Google Shape;90;p3"/>
            <p:cNvSpPr/>
            <p:nvPr/>
          </p:nvSpPr>
          <p:spPr>
            <a:xfrm>
              <a:off x="-31817400" y="3911550"/>
              <a:ext cx="301675" cy="292550"/>
            </a:xfrm>
            <a:custGeom>
              <a:rect b="b" l="l" r="r" t="t"/>
              <a:pathLst>
                <a:path extrusionOk="0" h="11702" w="12067">
                  <a:moveTo>
                    <a:pt x="2558" y="0"/>
                  </a:moveTo>
                  <a:cubicBezTo>
                    <a:pt x="2357" y="0"/>
                    <a:pt x="2155" y="24"/>
                    <a:pt x="1954" y="70"/>
                  </a:cubicBezTo>
                  <a:cubicBezTo>
                    <a:pt x="1828" y="102"/>
                    <a:pt x="1733" y="196"/>
                    <a:pt x="1702" y="322"/>
                  </a:cubicBezTo>
                  <a:cubicBezTo>
                    <a:pt x="1670" y="448"/>
                    <a:pt x="1702" y="543"/>
                    <a:pt x="1796" y="637"/>
                  </a:cubicBezTo>
                  <a:lnTo>
                    <a:pt x="2679" y="1551"/>
                  </a:lnTo>
                  <a:cubicBezTo>
                    <a:pt x="2962" y="1803"/>
                    <a:pt x="2962" y="2244"/>
                    <a:pt x="2679" y="2528"/>
                  </a:cubicBezTo>
                  <a:cubicBezTo>
                    <a:pt x="2553" y="2669"/>
                    <a:pt x="2379" y="2740"/>
                    <a:pt x="2202" y="2740"/>
                  </a:cubicBezTo>
                  <a:cubicBezTo>
                    <a:pt x="2025" y="2740"/>
                    <a:pt x="1844" y="2669"/>
                    <a:pt x="1702" y="2528"/>
                  </a:cubicBezTo>
                  <a:lnTo>
                    <a:pt x="788" y="1614"/>
                  </a:lnTo>
                  <a:cubicBezTo>
                    <a:pt x="744" y="1569"/>
                    <a:pt x="668" y="1525"/>
                    <a:pt x="582" y="1525"/>
                  </a:cubicBezTo>
                  <a:cubicBezTo>
                    <a:pt x="547" y="1525"/>
                    <a:pt x="510" y="1532"/>
                    <a:pt x="473" y="1551"/>
                  </a:cubicBezTo>
                  <a:cubicBezTo>
                    <a:pt x="347" y="1582"/>
                    <a:pt x="284" y="1645"/>
                    <a:pt x="253" y="1771"/>
                  </a:cubicBezTo>
                  <a:cubicBezTo>
                    <a:pt x="1" y="2591"/>
                    <a:pt x="253" y="3473"/>
                    <a:pt x="883" y="4103"/>
                  </a:cubicBezTo>
                  <a:cubicBezTo>
                    <a:pt x="1366" y="4494"/>
                    <a:pt x="1932" y="4750"/>
                    <a:pt x="2619" y="4750"/>
                  </a:cubicBezTo>
                  <a:cubicBezTo>
                    <a:pt x="2874" y="4750"/>
                    <a:pt x="3145" y="4715"/>
                    <a:pt x="3435" y="4638"/>
                  </a:cubicBezTo>
                  <a:lnTo>
                    <a:pt x="7247" y="8482"/>
                  </a:lnTo>
                  <a:cubicBezTo>
                    <a:pt x="6963" y="9522"/>
                    <a:pt x="7215" y="10372"/>
                    <a:pt x="7814" y="10971"/>
                  </a:cubicBezTo>
                  <a:cubicBezTo>
                    <a:pt x="8291" y="11472"/>
                    <a:pt x="8895" y="11702"/>
                    <a:pt x="9516" y="11702"/>
                  </a:cubicBezTo>
                  <a:cubicBezTo>
                    <a:pt x="9714" y="11702"/>
                    <a:pt x="9915" y="11678"/>
                    <a:pt x="10114" y="11632"/>
                  </a:cubicBezTo>
                  <a:cubicBezTo>
                    <a:pt x="10240" y="11569"/>
                    <a:pt x="10334" y="11506"/>
                    <a:pt x="10366" y="11380"/>
                  </a:cubicBezTo>
                  <a:cubicBezTo>
                    <a:pt x="10397" y="11254"/>
                    <a:pt x="10366" y="11128"/>
                    <a:pt x="10271" y="11065"/>
                  </a:cubicBezTo>
                  <a:lnTo>
                    <a:pt x="9389" y="10152"/>
                  </a:lnTo>
                  <a:cubicBezTo>
                    <a:pt x="9106" y="9868"/>
                    <a:pt x="9106" y="9459"/>
                    <a:pt x="9389" y="9175"/>
                  </a:cubicBezTo>
                  <a:cubicBezTo>
                    <a:pt x="9515" y="9033"/>
                    <a:pt x="9688" y="8962"/>
                    <a:pt x="9866" y="8962"/>
                  </a:cubicBezTo>
                  <a:cubicBezTo>
                    <a:pt x="10043" y="8962"/>
                    <a:pt x="10224" y="9033"/>
                    <a:pt x="10366" y="9175"/>
                  </a:cubicBezTo>
                  <a:lnTo>
                    <a:pt x="11279" y="10089"/>
                  </a:lnTo>
                  <a:cubicBezTo>
                    <a:pt x="11326" y="10135"/>
                    <a:pt x="11405" y="10164"/>
                    <a:pt x="11494" y="10164"/>
                  </a:cubicBezTo>
                  <a:cubicBezTo>
                    <a:pt x="11527" y="10164"/>
                    <a:pt x="11561" y="10160"/>
                    <a:pt x="11594" y="10152"/>
                  </a:cubicBezTo>
                  <a:cubicBezTo>
                    <a:pt x="11720" y="10120"/>
                    <a:pt x="11783" y="10026"/>
                    <a:pt x="11815" y="9931"/>
                  </a:cubicBezTo>
                  <a:cubicBezTo>
                    <a:pt x="12067" y="9081"/>
                    <a:pt x="11815" y="8230"/>
                    <a:pt x="11185" y="7600"/>
                  </a:cubicBezTo>
                  <a:cubicBezTo>
                    <a:pt x="10778" y="7170"/>
                    <a:pt x="10224" y="6903"/>
                    <a:pt x="9537" y="6903"/>
                  </a:cubicBezTo>
                  <a:cubicBezTo>
                    <a:pt x="9266" y="6903"/>
                    <a:pt x="8975" y="6944"/>
                    <a:pt x="8665" y="7033"/>
                  </a:cubicBezTo>
                  <a:lnTo>
                    <a:pt x="4852" y="3221"/>
                  </a:lnTo>
                  <a:lnTo>
                    <a:pt x="4884" y="3032"/>
                  </a:lnTo>
                  <a:cubicBezTo>
                    <a:pt x="5136" y="2213"/>
                    <a:pt x="4884" y="1330"/>
                    <a:pt x="4254" y="700"/>
                  </a:cubicBezTo>
                  <a:cubicBezTo>
                    <a:pt x="3778" y="225"/>
                    <a:pt x="3177" y="0"/>
                    <a:pt x="2558" y="0"/>
                  </a:cubicBez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91" name="Google Shape;91;p3"/>
            <p:cNvSpPr/>
            <p:nvPr/>
          </p:nvSpPr>
          <p:spPr>
            <a:xfrm>
              <a:off x="-31816600" y="4062950"/>
              <a:ext cx="144150" cy="140600"/>
            </a:xfrm>
            <a:custGeom>
              <a:rect b="b" l="l" r="r" t="t"/>
              <a:pathLst>
                <a:path extrusionOk="0" h="5624" w="5766">
                  <a:moveTo>
                    <a:pt x="4080" y="1504"/>
                  </a:moveTo>
                  <a:cubicBezTo>
                    <a:pt x="4167" y="1504"/>
                    <a:pt x="4253" y="1528"/>
                    <a:pt x="4316" y="1575"/>
                  </a:cubicBezTo>
                  <a:cubicBezTo>
                    <a:pt x="4442" y="1701"/>
                    <a:pt x="4442" y="1953"/>
                    <a:pt x="4316" y="2048"/>
                  </a:cubicBezTo>
                  <a:lnTo>
                    <a:pt x="2205" y="4159"/>
                  </a:lnTo>
                  <a:cubicBezTo>
                    <a:pt x="2158" y="4206"/>
                    <a:pt x="2072" y="4230"/>
                    <a:pt x="1985" y="4230"/>
                  </a:cubicBezTo>
                  <a:cubicBezTo>
                    <a:pt x="1898" y="4230"/>
                    <a:pt x="1812" y="4206"/>
                    <a:pt x="1764" y="4159"/>
                  </a:cubicBezTo>
                  <a:cubicBezTo>
                    <a:pt x="1638" y="4033"/>
                    <a:pt x="1638" y="3781"/>
                    <a:pt x="1764" y="3686"/>
                  </a:cubicBezTo>
                  <a:lnTo>
                    <a:pt x="3844" y="1575"/>
                  </a:lnTo>
                  <a:cubicBezTo>
                    <a:pt x="3907" y="1528"/>
                    <a:pt x="3993" y="1504"/>
                    <a:pt x="4080" y="1504"/>
                  </a:cubicBezTo>
                  <a:close/>
                  <a:moveTo>
                    <a:pt x="3844" y="0"/>
                  </a:moveTo>
                  <a:lnTo>
                    <a:pt x="567" y="3277"/>
                  </a:lnTo>
                  <a:cubicBezTo>
                    <a:pt x="0" y="3844"/>
                    <a:pt x="0" y="4694"/>
                    <a:pt x="567" y="5198"/>
                  </a:cubicBezTo>
                  <a:cubicBezTo>
                    <a:pt x="835" y="5482"/>
                    <a:pt x="1189" y="5624"/>
                    <a:pt x="1540" y="5624"/>
                  </a:cubicBezTo>
                  <a:cubicBezTo>
                    <a:pt x="1890" y="5624"/>
                    <a:pt x="2237" y="5482"/>
                    <a:pt x="2489" y="5198"/>
                  </a:cubicBezTo>
                  <a:lnTo>
                    <a:pt x="5766" y="1953"/>
                  </a:lnTo>
                  <a:lnTo>
                    <a:pt x="3844" y="0"/>
                  </a:ln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92" name="Google Shape;92;p3"/>
            <p:cNvSpPr/>
            <p:nvPr/>
          </p:nvSpPr>
          <p:spPr>
            <a:xfrm>
              <a:off x="-31648050" y="3910025"/>
              <a:ext cx="129175" cy="127725"/>
            </a:xfrm>
            <a:custGeom>
              <a:rect b="b" l="l" r="r" t="t"/>
              <a:pathLst>
                <a:path extrusionOk="0" h="5109" w="5167">
                  <a:moveTo>
                    <a:pt x="4249" y="1"/>
                  </a:moveTo>
                  <a:cubicBezTo>
                    <a:pt x="4179" y="1"/>
                    <a:pt x="4106" y="24"/>
                    <a:pt x="4033" y="68"/>
                  </a:cubicBezTo>
                  <a:lnTo>
                    <a:pt x="2206" y="1171"/>
                  </a:lnTo>
                  <a:cubicBezTo>
                    <a:pt x="2017" y="1265"/>
                    <a:pt x="1985" y="1549"/>
                    <a:pt x="2143" y="1706"/>
                  </a:cubicBezTo>
                  <a:lnTo>
                    <a:pt x="2300" y="1864"/>
                  </a:lnTo>
                  <a:lnTo>
                    <a:pt x="0" y="4164"/>
                  </a:lnTo>
                  <a:lnTo>
                    <a:pt x="945" y="5109"/>
                  </a:lnTo>
                  <a:lnTo>
                    <a:pt x="3245" y="2809"/>
                  </a:lnTo>
                  <a:lnTo>
                    <a:pt x="3434" y="2998"/>
                  </a:lnTo>
                  <a:cubicBezTo>
                    <a:pt x="3502" y="3066"/>
                    <a:pt x="3594" y="3099"/>
                    <a:pt x="3684" y="3099"/>
                  </a:cubicBezTo>
                  <a:cubicBezTo>
                    <a:pt x="3802" y="3099"/>
                    <a:pt x="3916" y="3042"/>
                    <a:pt x="3970" y="2935"/>
                  </a:cubicBezTo>
                  <a:lnTo>
                    <a:pt x="5073" y="1108"/>
                  </a:lnTo>
                  <a:cubicBezTo>
                    <a:pt x="5167" y="1013"/>
                    <a:pt x="5167" y="793"/>
                    <a:pt x="5041" y="698"/>
                  </a:cubicBezTo>
                  <a:lnTo>
                    <a:pt x="4474" y="100"/>
                  </a:lnTo>
                  <a:cubicBezTo>
                    <a:pt x="4406" y="32"/>
                    <a:pt x="4330" y="1"/>
                    <a:pt x="4249" y="1"/>
                  </a:cubicBez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gr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6" name="Shape 96"/>
        <p:cNvGrpSpPr/>
        <p:nvPr/>
      </p:nvGrpSpPr>
      <p:grpSpPr>
        <a:xfrm>
          <a:off x="0" y="0"/>
          <a:ext cx="0" cy="0"/>
          <a:chOff x="0" y="0"/>
          <a:chExt cx="0" cy="0"/>
        </a:xfrm>
      </p:grpSpPr>
      <p:sp>
        <p:nvSpPr>
          <p:cNvPr id="97" name="Google Shape;97;p4"/>
          <p:cNvSpPr txBox="1"/>
          <p:nvPr/>
        </p:nvSpPr>
        <p:spPr>
          <a:xfrm>
            <a:off x="435850" y="425525"/>
            <a:ext cx="5946000" cy="8259600"/>
          </a:xfrm>
          <a:prstGeom prst="rect">
            <a:avLst/>
          </a:prstGeom>
          <a:noFill/>
          <a:ln>
            <a:noFill/>
          </a:ln>
        </p:spPr>
        <p:txBody>
          <a:bodyPr anchorCtr="0" anchor="t" bIns="91425" lIns="91425" spcFirstLastPara="1" rIns="91425" wrap="square" tIns="91425">
            <a:noAutofit/>
          </a:bodyPr>
          <a:lstStyle/>
          <a:p>
            <a:pPr indent="0" lvl="0" marL="0" marR="0" rtl="0" algn="l">
              <a:lnSpc>
                <a:spcPct val="120000"/>
              </a:lnSpc>
              <a:spcBef>
                <a:spcPts val="1900"/>
              </a:spcBef>
              <a:spcAft>
                <a:spcPts val="0"/>
              </a:spcAft>
              <a:buClr>
                <a:schemeClr val="dk1"/>
              </a:buClr>
              <a:buSzPts val="1100"/>
              <a:buFont typeface="Arial"/>
              <a:buNone/>
            </a:pPr>
            <a:r>
              <a:rPr b="1" i="0" lang="fr" sz="1650" u="none" cap="none" strike="noStrike">
                <a:solidFill>
                  <a:srgbClr val="213A8E"/>
                </a:solidFill>
                <a:latin typeface="Arial"/>
                <a:ea typeface="Arial"/>
                <a:cs typeface="Arial"/>
                <a:sym typeface="Arial"/>
              </a:rPr>
              <a:t>Plaintes et sanctions</a:t>
            </a:r>
            <a:endParaRPr b="0" i="0" sz="105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Si vous êtes témoins ou victime de cyber-harcèlement, la plateforme</a:t>
            </a:r>
            <a:r>
              <a:rPr b="0" i="0" lang="fr" sz="1100" u="none" cap="none" strike="noStrike">
                <a:solidFill>
                  <a:srgbClr val="213A8E"/>
                </a:solidFill>
                <a:uFill>
                  <a:noFill/>
                </a:uFill>
                <a:latin typeface="Arial"/>
                <a:ea typeface="Arial"/>
                <a:cs typeface="Arial"/>
                <a:sym typeface="Arial"/>
                <a:hlinkClick r:id="rId3">
                  <a:extLst>
                    <a:ext uri="{A12FA001-AC4F-418D-AE19-62706E023703}">
                      <ahyp:hlinkClr val="tx"/>
                    </a:ext>
                  </a:extLst>
                </a:hlinkClick>
              </a:rPr>
              <a:t> </a:t>
            </a:r>
            <a:r>
              <a:rPr b="0" i="0" lang="fr" sz="1100" u="sng" cap="none" strike="noStrike">
                <a:solidFill>
                  <a:schemeClr val="hlink"/>
                </a:solidFill>
                <a:latin typeface="Arial"/>
                <a:ea typeface="Arial"/>
                <a:cs typeface="Arial"/>
                <a:sym typeface="Arial"/>
                <a:hlinkClick r:id="rId4"/>
              </a:rPr>
              <a:t>Pharos</a:t>
            </a:r>
            <a:r>
              <a:rPr b="0" i="0" lang="fr" sz="1100" u="none" cap="none" strike="noStrike">
                <a:solidFill>
                  <a:srgbClr val="213A8E"/>
                </a:solidFill>
                <a:latin typeface="Arial"/>
                <a:ea typeface="Arial"/>
                <a:cs typeface="Arial"/>
                <a:sym typeface="Arial"/>
              </a:rPr>
              <a:t> peut très rapidement retirer le ou les contenus illicites sur Internet qui leur sont signalés.</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Toutefois, et sans attendre le début de l’enquête de police, la victime peut collecter elle-même les preuves de son harcèlement notamment par le biais de captures d’écran.</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La plateforme PHAROS est la plateforme qui gère les contenus illicites sur Internet, ce qui comprend le délit de cyberharcèlement.</a:t>
            </a:r>
            <a:endParaRPr b="0" i="0" sz="105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1" i="1" lang="fr" sz="1050" u="none" cap="none" strike="noStrike">
                <a:solidFill>
                  <a:srgbClr val="213A8E"/>
                </a:solidFill>
                <a:latin typeface="Arial"/>
                <a:ea typeface="Arial"/>
                <a:cs typeface="Arial"/>
                <a:sym typeface="Arial"/>
              </a:rPr>
              <a:t>Dépôt de plainte</a:t>
            </a:r>
            <a:endParaRPr b="1" i="1" sz="105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En cas de cyber-harcèlement, il est primordial de se rendre au commissariat ou à la gendarmerie pour déposer plainte. Un mineur peut s’y rendre seul et signaler les faits. Néanmoins, ses parents doivent déposer plainte en son nom, démarche nécessaire pour se constituer partie civile et réclamer des dommages et intérêts. Si la victime ne connaît pas les véritables identités du ou des auteurs, elle peut porter plainte contre X. Les investigations de cette enquête doivent permettre l’identification du ou des auteurs des contenus en cause.</a:t>
            </a:r>
            <a:endParaRPr b="0" i="0" sz="12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1" i="1" lang="fr" sz="1050" u="none" cap="none" strike="noStrike">
                <a:solidFill>
                  <a:srgbClr val="213A8E"/>
                </a:solidFill>
                <a:latin typeface="Arial"/>
                <a:ea typeface="Arial"/>
                <a:cs typeface="Arial"/>
                <a:sym typeface="Arial"/>
              </a:rPr>
              <a:t>Les peines</a:t>
            </a:r>
            <a:endParaRPr b="1" i="1" sz="105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Pour rappel, les peines encourues pour l’auteur de cyber-harcèlement sont les suivantes :</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L’auteur (majeur) d’un harcèlement en ligne risque :</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110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2 ans de prison</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et 30 000 € d’amende.</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2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La peine maximale est portée à 3 ans de prison et 45 000 € d’amende si la victime a moins de 15 ans.</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Si l’auteur est un mineur de plus de 13 ans, la peine maximale pour un harcèlement sur une personne de plus de 15 ans sera de :</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110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1 an de prison</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et 7 500 € d’amende.</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2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Si la victime a moins de 15 ans, la peine maximale sera de :</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110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18 mois de prison,</a:t>
            </a:r>
            <a:endParaRPr b="0" i="0" sz="1100" u="none" cap="none" strike="noStrike">
              <a:solidFill>
                <a:srgbClr val="213A8E"/>
              </a:solidFill>
              <a:latin typeface="Arial"/>
              <a:ea typeface="Arial"/>
              <a:cs typeface="Arial"/>
              <a:sym typeface="Arial"/>
            </a:endParaRPr>
          </a:p>
          <a:p>
            <a:pPr indent="-298450" lvl="0" marL="673100" marR="0" rtl="0" algn="l">
              <a:lnSpc>
                <a:spcPct val="115000"/>
              </a:lnSpc>
              <a:spcBef>
                <a:spcPts val="0"/>
              </a:spcBef>
              <a:spcAft>
                <a:spcPts val="0"/>
              </a:spcAft>
              <a:buClr>
                <a:srgbClr val="213A8E"/>
              </a:buClr>
              <a:buSzPts val="1100"/>
              <a:buFont typeface="Arial"/>
              <a:buChar char="●"/>
            </a:pPr>
            <a:r>
              <a:rPr b="0" i="0" lang="fr" sz="1100" u="none" cap="none" strike="noStrike">
                <a:solidFill>
                  <a:srgbClr val="213A8E"/>
                </a:solidFill>
                <a:latin typeface="Arial"/>
                <a:ea typeface="Arial"/>
                <a:cs typeface="Arial"/>
                <a:sym typeface="Arial"/>
              </a:rPr>
              <a:t>et 7 500 € d’amende.</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2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Les sanctions et mesures applicables aux mineurs de moins de 13 ans relèvent de</a:t>
            </a:r>
            <a:r>
              <a:rPr b="0" i="0" lang="fr" sz="1100" u="none" cap="none" strike="noStrike">
                <a:solidFill>
                  <a:srgbClr val="213A8E"/>
                </a:solidFill>
                <a:uFill>
                  <a:noFill/>
                </a:uFill>
                <a:latin typeface="Arial"/>
                <a:ea typeface="Arial"/>
                <a:cs typeface="Arial"/>
                <a:sym typeface="Arial"/>
                <a:hlinkClick r:id="rId5">
                  <a:extLst>
                    <a:ext uri="{A12FA001-AC4F-418D-AE19-62706E023703}">
                      <ahyp:hlinkClr val="tx"/>
                    </a:ext>
                  </a:extLst>
                </a:hlinkClick>
              </a:rPr>
              <a:t> règles spécifiques</a:t>
            </a:r>
            <a:r>
              <a:rPr b="0" i="0" lang="fr" sz="1100" u="none" cap="none" strike="noStrike">
                <a:solidFill>
                  <a:srgbClr val="213A8E"/>
                </a:solidFill>
                <a:latin typeface="Arial"/>
                <a:ea typeface="Arial"/>
                <a:cs typeface="Arial"/>
                <a:sym typeface="Arial"/>
              </a:rPr>
              <a:t>.</a:t>
            </a:r>
            <a:endParaRPr b="0" i="0" sz="1100" u="none" cap="none" strike="noStrike">
              <a:solidFill>
                <a:srgbClr val="213A8E"/>
              </a:solidFill>
              <a:latin typeface="Arial"/>
              <a:ea typeface="Arial"/>
              <a:cs typeface="Arial"/>
              <a:sym typeface="Arial"/>
            </a:endParaRPr>
          </a:p>
          <a:p>
            <a:pPr indent="0" lvl="0" marL="0" marR="0" rtl="0" algn="just">
              <a:lnSpc>
                <a:spcPct val="115000"/>
              </a:lnSpc>
              <a:spcBef>
                <a:spcPts val="1100"/>
              </a:spcBef>
              <a:spcAft>
                <a:spcPts val="0"/>
              </a:spcAft>
              <a:buClr>
                <a:schemeClr val="dk1"/>
              </a:buClr>
              <a:buSzPts val="1100"/>
              <a:buFont typeface="Arial"/>
              <a:buNone/>
            </a:pPr>
            <a:r>
              <a:rPr b="0" i="0" lang="fr" sz="1100" u="none" cap="none" strike="noStrike">
                <a:solidFill>
                  <a:srgbClr val="213A8E"/>
                </a:solidFill>
                <a:latin typeface="Arial"/>
                <a:ea typeface="Arial"/>
                <a:cs typeface="Arial"/>
                <a:sym typeface="Arial"/>
              </a:rPr>
              <a:t>Dans tous les cas, ce sont les parents des auteurs mineurs, quel que soit leur âge, qui seront</a:t>
            </a:r>
            <a:r>
              <a:rPr b="0" i="0" lang="fr" sz="1100" u="none" cap="none" strike="noStrike">
                <a:solidFill>
                  <a:srgbClr val="213A8E"/>
                </a:solidFill>
                <a:uFill>
                  <a:noFill/>
                </a:uFill>
                <a:latin typeface="Arial"/>
                <a:ea typeface="Arial"/>
                <a:cs typeface="Arial"/>
                <a:sym typeface="Arial"/>
                <a:hlinkClick r:id="rId6">
                  <a:extLst>
                    <a:ext uri="{A12FA001-AC4F-418D-AE19-62706E023703}">
                      <ahyp:hlinkClr val="tx"/>
                    </a:ext>
                  </a:extLst>
                </a:hlinkClick>
              </a:rPr>
              <a:t> responsables civilement</a:t>
            </a:r>
            <a:r>
              <a:rPr b="0" i="0" lang="fr" sz="1100" u="none" cap="none" strike="noStrike">
                <a:solidFill>
                  <a:srgbClr val="213A8E"/>
                </a:solidFill>
                <a:latin typeface="Arial"/>
                <a:ea typeface="Arial"/>
                <a:cs typeface="Arial"/>
                <a:sym typeface="Arial"/>
              </a:rPr>
              <a:t> et devront indemniser les parents de la victime.</a:t>
            </a:r>
            <a:endParaRPr b="0" i="0" sz="1100" u="none" cap="none" strike="noStrike">
              <a:solidFill>
                <a:srgbClr val="213A8E"/>
              </a:solidFill>
              <a:latin typeface="Arial"/>
              <a:ea typeface="Arial"/>
              <a:cs typeface="Arial"/>
              <a:sym typeface="Arial"/>
            </a:endParaRPr>
          </a:p>
          <a:p>
            <a:pPr indent="0" lvl="0" marL="0" marR="0" rtl="0" algn="r">
              <a:lnSpc>
                <a:spcPct val="115000"/>
              </a:lnSpc>
              <a:spcBef>
                <a:spcPts val="1100"/>
              </a:spcBef>
              <a:spcAft>
                <a:spcPts val="1100"/>
              </a:spcAft>
              <a:buClr>
                <a:schemeClr val="dk1"/>
              </a:buClr>
              <a:buSzPts val="1100"/>
              <a:buFont typeface="Arial"/>
              <a:buNone/>
            </a:pPr>
            <a:r>
              <a:rPr b="1" i="0" lang="fr" sz="1000" u="sng" cap="none" strike="noStrike">
                <a:solidFill>
                  <a:schemeClr val="hlink"/>
                </a:solidFill>
                <a:latin typeface="Arial"/>
                <a:ea typeface="Arial"/>
                <a:cs typeface="Arial"/>
                <a:sym typeface="Arial"/>
                <a:hlinkClick r:id="rId7"/>
              </a:rPr>
              <a:t>https://voyageursdunumerique.org/fiche/ouitl-le-cyberharcelement/</a:t>
            </a:r>
            <a:r>
              <a:rPr b="1" i="0" lang="fr" sz="1000" u="none" cap="none" strike="noStrike">
                <a:solidFill>
                  <a:srgbClr val="213A8E"/>
                </a:solidFill>
                <a:latin typeface="Arial"/>
                <a:ea typeface="Arial"/>
                <a:cs typeface="Arial"/>
                <a:sym typeface="Arial"/>
              </a:rPr>
              <a:t>  - vu le 28/06/24</a:t>
            </a:r>
            <a:endParaRPr b="1" i="0" sz="1000" u="none" cap="none" strike="noStrike">
              <a:solidFill>
                <a:srgbClr val="213A8E"/>
              </a:solidFill>
              <a:latin typeface="Arial"/>
              <a:ea typeface="Arial"/>
              <a:cs typeface="Arial"/>
              <a:sym typeface="Arial"/>
            </a:endParaRPr>
          </a:p>
        </p:txBody>
      </p:sp>
      <p:sp>
        <p:nvSpPr>
          <p:cNvPr id="98" name="Google Shape;98;p4"/>
          <p:cNvSpPr/>
          <p:nvPr/>
        </p:nvSpPr>
        <p:spPr>
          <a:xfrm>
            <a:off x="6699000" y="0"/>
            <a:ext cx="861000" cy="10440000"/>
          </a:xfrm>
          <a:prstGeom prst="rect">
            <a:avLst/>
          </a:prstGeom>
          <a:solidFill>
            <a:srgbClr val="78D2AA"/>
          </a:solidFill>
          <a:ln>
            <a:noFill/>
          </a:ln>
        </p:spPr>
        <p:txBody>
          <a:bodyPr anchorCtr="0" anchor="ctr" bIns="91425" lIns="91425" spcFirstLastPara="1" rIns="91425" wrap="square" tIns="91425">
            <a:noAutofit/>
          </a:bodyPr>
          <a:lstStyle/>
          <a:p>
            <a:pPr indent="0" lvl="0" marL="0" marR="0" rtl="0" algn="ctr">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99" name="Google Shape;99;p4"/>
          <p:cNvSpPr txBox="1"/>
          <p:nvPr/>
        </p:nvSpPr>
        <p:spPr>
          <a:xfrm flipH="1" rot="5400000">
            <a:off x="5622300" y="8491625"/>
            <a:ext cx="3014400" cy="511800"/>
          </a:xfrm>
          <a:prstGeom prst="rect">
            <a:avLst/>
          </a:prstGeom>
          <a:noFill/>
          <a:ln>
            <a:noFill/>
          </a:ln>
        </p:spPr>
        <p:txBody>
          <a:bodyPr anchorCtr="0" anchor="t" bIns="91425" lIns="91425" spcFirstLastPara="1" rIns="91425" wrap="square" tIns="91425">
            <a:noAutofit/>
          </a:bodyPr>
          <a:lstStyle/>
          <a:p>
            <a:pPr indent="0" lvl="0" marL="0" marR="0" rtl="0" algn="l">
              <a:lnSpc>
                <a:spcPct val="100000"/>
              </a:lnSpc>
              <a:spcBef>
                <a:spcPts val="0"/>
              </a:spcBef>
              <a:spcAft>
                <a:spcPts val="0"/>
              </a:spcAft>
              <a:buClr>
                <a:srgbClr val="000000"/>
              </a:buClr>
              <a:buSzPts val="1800"/>
              <a:buFont typeface="Arial"/>
              <a:buNone/>
            </a:pPr>
            <a:r>
              <a:rPr b="1" i="0" lang="fr" sz="1800" u="none" cap="none" strike="noStrike">
                <a:solidFill>
                  <a:schemeClr val="lt1"/>
                </a:solidFill>
                <a:latin typeface="Arial"/>
                <a:ea typeface="Arial"/>
                <a:cs typeface="Arial"/>
                <a:sym typeface="Arial"/>
              </a:rPr>
              <a:t>CYBERHARCÈLEMENT 4</a:t>
            </a:r>
            <a:endParaRPr b="1" i="0" sz="1800" u="none" cap="none" strike="noStrike">
              <a:solidFill>
                <a:schemeClr val="lt1"/>
              </a:solidFill>
              <a:latin typeface="Arial"/>
              <a:ea typeface="Arial"/>
              <a:cs typeface="Arial"/>
              <a:sym typeface="Arial"/>
            </a:endParaRPr>
          </a:p>
        </p:txBody>
      </p:sp>
      <p:grpSp>
        <p:nvGrpSpPr>
          <p:cNvPr id="100" name="Google Shape;100;p4"/>
          <p:cNvGrpSpPr/>
          <p:nvPr/>
        </p:nvGrpSpPr>
        <p:grpSpPr>
          <a:xfrm>
            <a:off x="6953081" y="492737"/>
            <a:ext cx="366052" cy="356831"/>
            <a:chOff x="-31817400" y="3910025"/>
            <a:chExt cx="301675" cy="294075"/>
          </a:xfrm>
        </p:grpSpPr>
        <p:sp>
          <p:nvSpPr>
            <p:cNvPr id="101" name="Google Shape;101;p4"/>
            <p:cNvSpPr/>
            <p:nvPr/>
          </p:nvSpPr>
          <p:spPr>
            <a:xfrm>
              <a:off x="-31817400" y="3911550"/>
              <a:ext cx="301675" cy="292550"/>
            </a:xfrm>
            <a:custGeom>
              <a:rect b="b" l="l" r="r" t="t"/>
              <a:pathLst>
                <a:path extrusionOk="0" h="11702" w="12067">
                  <a:moveTo>
                    <a:pt x="2558" y="0"/>
                  </a:moveTo>
                  <a:cubicBezTo>
                    <a:pt x="2357" y="0"/>
                    <a:pt x="2155" y="24"/>
                    <a:pt x="1954" y="70"/>
                  </a:cubicBezTo>
                  <a:cubicBezTo>
                    <a:pt x="1828" y="102"/>
                    <a:pt x="1733" y="196"/>
                    <a:pt x="1702" y="322"/>
                  </a:cubicBezTo>
                  <a:cubicBezTo>
                    <a:pt x="1670" y="448"/>
                    <a:pt x="1702" y="543"/>
                    <a:pt x="1796" y="637"/>
                  </a:cubicBezTo>
                  <a:lnTo>
                    <a:pt x="2679" y="1551"/>
                  </a:lnTo>
                  <a:cubicBezTo>
                    <a:pt x="2962" y="1803"/>
                    <a:pt x="2962" y="2244"/>
                    <a:pt x="2679" y="2528"/>
                  </a:cubicBezTo>
                  <a:cubicBezTo>
                    <a:pt x="2553" y="2669"/>
                    <a:pt x="2379" y="2740"/>
                    <a:pt x="2202" y="2740"/>
                  </a:cubicBezTo>
                  <a:cubicBezTo>
                    <a:pt x="2025" y="2740"/>
                    <a:pt x="1844" y="2669"/>
                    <a:pt x="1702" y="2528"/>
                  </a:cubicBezTo>
                  <a:lnTo>
                    <a:pt x="788" y="1614"/>
                  </a:lnTo>
                  <a:cubicBezTo>
                    <a:pt x="744" y="1569"/>
                    <a:pt x="668" y="1525"/>
                    <a:pt x="582" y="1525"/>
                  </a:cubicBezTo>
                  <a:cubicBezTo>
                    <a:pt x="547" y="1525"/>
                    <a:pt x="510" y="1532"/>
                    <a:pt x="473" y="1551"/>
                  </a:cubicBezTo>
                  <a:cubicBezTo>
                    <a:pt x="347" y="1582"/>
                    <a:pt x="284" y="1645"/>
                    <a:pt x="253" y="1771"/>
                  </a:cubicBezTo>
                  <a:cubicBezTo>
                    <a:pt x="1" y="2591"/>
                    <a:pt x="253" y="3473"/>
                    <a:pt x="883" y="4103"/>
                  </a:cubicBezTo>
                  <a:cubicBezTo>
                    <a:pt x="1366" y="4494"/>
                    <a:pt x="1932" y="4750"/>
                    <a:pt x="2619" y="4750"/>
                  </a:cubicBezTo>
                  <a:cubicBezTo>
                    <a:pt x="2874" y="4750"/>
                    <a:pt x="3145" y="4715"/>
                    <a:pt x="3435" y="4638"/>
                  </a:cubicBezTo>
                  <a:lnTo>
                    <a:pt x="7247" y="8482"/>
                  </a:lnTo>
                  <a:cubicBezTo>
                    <a:pt x="6963" y="9522"/>
                    <a:pt x="7215" y="10372"/>
                    <a:pt x="7814" y="10971"/>
                  </a:cubicBezTo>
                  <a:cubicBezTo>
                    <a:pt x="8291" y="11472"/>
                    <a:pt x="8895" y="11702"/>
                    <a:pt x="9516" y="11702"/>
                  </a:cubicBezTo>
                  <a:cubicBezTo>
                    <a:pt x="9714" y="11702"/>
                    <a:pt x="9915" y="11678"/>
                    <a:pt x="10114" y="11632"/>
                  </a:cubicBezTo>
                  <a:cubicBezTo>
                    <a:pt x="10240" y="11569"/>
                    <a:pt x="10334" y="11506"/>
                    <a:pt x="10366" y="11380"/>
                  </a:cubicBezTo>
                  <a:cubicBezTo>
                    <a:pt x="10397" y="11254"/>
                    <a:pt x="10366" y="11128"/>
                    <a:pt x="10271" y="11065"/>
                  </a:cubicBezTo>
                  <a:lnTo>
                    <a:pt x="9389" y="10152"/>
                  </a:lnTo>
                  <a:cubicBezTo>
                    <a:pt x="9106" y="9868"/>
                    <a:pt x="9106" y="9459"/>
                    <a:pt x="9389" y="9175"/>
                  </a:cubicBezTo>
                  <a:cubicBezTo>
                    <a:pt x="9515" y="9033"/>
                    <a:pt x="9688" y="8962"/>
                    <a:pt x="9866" y="8962"/>
                  </a:cubicBezTo>
                  <a:cubicBezTo>
                    <a:pt x="10043" y="8962"/>
                    <a:pt x="10224" y="9033"/>
                    <a:pt x="10366" y="9175"/>
                  </a:cubicBezTo>
                  <a:lnTo>
                    <a:pt x="11279" y="10089"/>
                  </a:lnTo>
                  <a:cubicBezTo>
                    <a:pt x="11326" y="10135"/>
                    <a:pt x="11405" y="10164"/>
                    <a:pt x="11494" y="10164"/>
                  </a:cubicBezTo>
                  <a:cubicBezTo>
                    <a:pt x="11527" y="10164"/>
                    <a:pt x="11561" y="10160"/>
                    <a:pt x="11594" y="10152"/>
                  </a:cubicBezTo>
                  <a:cubicBezTo>
                    <a:pt x="11720" y="10120"/>
                    <a:pt x="11783" y="10026"/>
                    <a:pt x="11815" y="9931"/>
                  </a:cubicBezTo>
                  <a:cubicBezTo>
                    <a:pt x="12067" y="9081"/>
                    <a:pt x="11815" y="8230"/>
                    <a:pt x="11185" y="7600"/>
                  </a:cubicBezTo>
                  <a:cubicBezTo>
                    <a:pt x="10778" y="7170"/>
                    <a:pt x="10224" y="6903"/>
                    <a:pt x="9537" y="6903"/>
                  </a:cubicBezTo>
                  <a:cubicBezTo>
                    <a:pt x="9266" y="6903"/>
                    <a:pt x="8975" y="6944"/>
                    <a:pt x="8665" y="7033"/>
                  </a:cubicBezTo>
                  <a:lnTo>
                    <a:pt x="4852" y="3221"/>
                  </a:lnTo>
                  <a:lnTo>
                    <a:pt x="4884" y="3032"/>
                  </a:lnTo>
                  <a:cubicBezTo>
                    <a:pt x="5136" y="2213"/>
                    <a:pt x="4884" y="1330"/>
                    <a:pt x="4254" y="700"/>
                  </a:cubicBezTo>
                  <a:cubicBezTo>
                    <a:pt x="3778" y="225"/>
                    <a:pt x="3177" y="0"/>
                    <a:pt x="2558" y="0"/>
                  </a:cubicBez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102" name="Google Shape;102;p4"/>
            <p:cNvSpPr/>
            <p:nvPr/>
          </p:nvSpPr>
          <p:spPr>
            <a:xfrm>
              <a:off x="-31816600" y="4062950"/>
              <a:ext cx="144150" cy="140600"/>
            </a:xfrm>
            <a:custGeom>
              <a:rect b="b" l="l" r="r" t="t"/>
              <a:pathLst>
                <a:path extrusionOk="0" h="5624" w="5766">
                  <a:moveTo>
                    <a:pt x="4080" y="1504"/>
                  </a:moveTo>
                  <a:cubicBezTo>
                    <a:pt x="4167" y="1504"/>
                    <a:pt x="4253" y="1528"/>
                    <a:pt x="4316" y="1575"/>
                  </a:cubicBezTo>
                  <a:cubicBezTo>
                    <a:pt x="4442" y="1701"/>
                    <a:pt x="4442" y="1953"/>
                    <a:pt x="4316" y="2048"/>
                  </a:cubicBezTo>
                  <a:lnTo>
                    <a:pt x="2205" y="4159"/>
                  </a:lnTo>
                  <a:cubicBezTo>
                    <a:pt x="2158" y="4206"/>
                    <a:pt x="2072" y="4230"/>
                    <a:pt x="1985" y="4230"/>
                  </a:cubicBezTo>
                  <a:cubicBezTo>
                    <a:pt x="1898" y="4230"/>
                    <a:pt x="1812" y="4206"/>
                    <a:pt x="1764" y="4159"/>
                  </a:cubicBezTo>
                  <a:cubicBezTo>
                    <a:pt x="1638" y="4033"/>
                    <a:pt x="1638" y="3781"/>
                    <a:pt x="1764" y="3686"/>
                  </a:cubicBezTo>
                  <a:lnTo>
                    <a:pt x="3844" y="1575"/>
                  </a:lnTo>
                  <a:cubicBezTo>
                    <a:pt x="3907" y="1528"/>
                    <a:pt x="3993" y="1504"/>
                    <a:pt x="4080" y="1504"/>
                  </a:cubicBezTo>
                  <a:close/>
                  <a:moveTo>
                    <a:pt x="3844" y="0"/>
                  </a:moveTo>
                  <a:lnTo>
                    <a:pt x="567" y="3277"/>
                  </a:lnTo>
                  <a:cubicBezTo>
                    <a:pt x="0" y="3844"/>
                    <a:pt x="0" y="4694"/>
                    <a:pt x="567" y="5198"/>
                  </a:cubicBezTo>
                  <a:cubicBezTo>
                    <a:pt x="835" y="5482"/>
                    <a:pt x="1189" y="5624"/>
                    <a:pt x="1540" y="5624"/>
                  </a:cubicBezTo>
                  <a:cubicBezTo>
                    <a:pt x="1890" y="5624"/>
                    <a:pt x="2237" y="5482"/>
                    <a:pt x="2489" y="5198"/>
                  </a:cubicBezTo>
                  <a:lnTo>
                    <a:pt x="5766" y="1953"/>
                  </a:lnTo>
                  <a:lnTo>
                    <a:pt x="3844" y="0"/>
                  </a:ln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103" name="Google Shape;103;p4"/>
            <p:cNvSpPr/>
            <p:nvPr/>
          </p:nvSpPr>
          <p:spPr>
            <a:xfrm>
              <a:off x="-31648050" y="3910025"/>
              <a:ext cx="129175" cy="127725"/>
            </a:xfrm>
            <a:custGeom>
              <a:rect b="b" l="l" r="r" t="t"/>
              <a:pathLst>
                <a:path extrusionOk="0" h="5109" w="5167">
                  <a:moveTo>
                    <a:pt x="4249" y="1"/>
                  </a:moveTo>
                  <a:cubicBezTo>
                    <a:pt x="4179" y="1"/>
                    <a:pt x="4106" y="24"/>
                    <a:pt x="4033" y="68"/>
                  </a:cubicBezTo>
                  <a:lnTo>
                    <a:pt x="2206" y="1171"/>
                  </a:lnTo>
                  <a:cubicBezTo>
                    <a:pt x="2017" y="1265"/>
                    <a:pt x="1985" y="1549"/>
                    <a:pt x="2143" y="1706"/>
                  </a:cubicBezTo>
                  <a:lnTo>
                    <a:pt x="2300" y="1864"/>
                  </a:lnTo>
                  <a:lnTo>
                    <a:pt x="0" y="4164"/>
                  </a:lnTo>
                  <a:lnTo>
                    <a:pt x="945" y="5109"/>
                  </a:lnTo>
                  <a:lnTo>
                    <a:pt x="3245" y="2809"/>
                  </a:lnTo>
                  <a:lnTo>
                    <a:pt x="3434" y="2998"/>
                  </a:lnTo>
                  <a:cubicBezTo>
                    <a:pt x="3502" y="3066"/>
                    <a:pt x="3594" y="3099"/>
                    <a:pt x="3684" y="3099"/>
                  </a:cubicBezTo>
                  <a:cubicBezTo>
                    <a:pt x="3802" y="3099"/>
                    <a:pt x="3916" y="3042"/>
                    <a:pt x="3970" y="2935"/>
                  </a:cubicBezTo>
                  <a:lnTo>
                    <a:pt x="5073" y="1108"/>
                  </a:lnTo>
                  <a:cubicBezTo>
                    <a:pt x="5167" y="1013"/>
                    <a:pt x="5167" y="793"/>
                    <a:pt x="5041" y="698"/>
                  </a:cubicBezTo>
                  <a:lnTo>
                    <a:pt x="4474" y="100"/>
                  </a:lnTo>
                  <a:cubicBezTo>
                    <a:pt x="4406" y="32"/>
                    <a:pt x="4330" y="1"/>
                    <a:pt x="4249" y="1"/>
                  </a:cubicBezTo>
                  <a:close/>
                </a:path>
              </a:pathLst>
            </a:custGeom>
            <a:solidFill>
              <a:schemeClr val="lt1"/>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gr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