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0FF"/>
    <a:srgbClr val="77B683"/>
    <a:srgbClr val="242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16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90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07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34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4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6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27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EA45-DB13-45D9-BC99-9DC190B76B44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id="{2A655FEE-DC52-4423-975E-35294FB53D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10" t="-13251" b="23635"/>
          <a:stretch/>
        </p:blipFill>
        <p:spPr>
          <a:xfrm>
            <a:off x="5471344" y="6848792"/>
            <a:ext cx="1163305" cy="55484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C9A6E1A-784B-47BA-8640-F87BE91145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157" b="-40788"/>
          <a:stretch/>
        </p:blipFill>
        <p:spPr>
          <a:xfrm>
            <a:off x="2810226" y="6816592"/>
            <a:ext cx="1422059" cy="621169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1E274187-DF34-46F4-8115-96A48EC5E4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857" y="6688090"/>
            <a:ext cx="701180" cy="701180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13324D02-A812-40B4-98EC-DD74D61C79B4}"/>
              </a:ext>
            </a:extLst>
          </p:cNvPr>
          <p:cNvSpPr txBox="1"/>
          <p:nvPr/>
        </p:nvSpPr>
        <p:spPr>
          <a:xfrm>
            <a:off x="245582" y="6351729"/>
            <a:ext cx="10247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 Medium" panose="02000000000000000000" pitchFamily="50" charset="0"/>
              </a:rPr>
              <a:t>Opération soutenue par l’État dans le cadre du dispositif Conseiller numérique France Services - www.conseiller-numerique.gouv.fr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3E3F04A4-97B4-4BBD-AE12-D1421C88CF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1" t="-5770" r="32236" b="-12973"/>
          <a:stretch/>
        </p:blipFill>
        <p:spPr>
          <a:xfrm>
            <a:off x="4526109" y="6808159"/>
            <a:ext cx="512503" cy="523892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CF447D00-65CC-47B0-85CB-E3E039A71E1A}"/>
              </a:ext>
            </a:extLst>
          </p:cNvPr>
          <p:cNvSpPr/>
          <p:nvPr/>
        </p:nvSpPr>
        <p:spPr>
          <a:xfrm>
            <a:off x="0" y="3630940"/>
            <a:ext cx="10691813" cy="2623875"/>
          </a:xfrm>
          <a:prstGeom prst="rect">
            <a:avLst/>
          </a:prstGeom>
          <a:solidFill>
            <a:srgbClr val="242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 dirty="0">
              <a:latin typeface="Marianne Medium" panose="02000000000000000000" pitchFamily="50" charset="0"/>
            </a:endParaRP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7A66E79F-3175-4493-9082-BE38888EB752}"/>
              </a:ext>
            </a:extLst>
          </p:cNvPr>
          <p:cNvSpPr/>
          <p:nvPr/>
        </p:nvSpPr>
        <p:spPr>
          <a:xfrm>
            <a:off x="2865282" y="4555881"/>
            <a:ext cx="5265765" cy="11996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73" dirty="0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9402902A-AC41-4247-942B-152DA6049480}"/>
              </a:ext>
            </a:extLst>
          </p:cNvPr>
          <p:cNvSpPr txBox="1"/>
          <p:nvPr/>
        </p:nvSpPr>
        <p:spPr>
          <a:xfrm>
            <a:off x="89944" y="5875536"/>
            <a:ext cx="10463134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500" i="1" dirty="0">
                <a:solidFill>
                  <a:schemeClr val="bg1"/>
                </a:solidFill>
                <a:latin typeface="Marianne Medium" panose="02000000000000000000" pitchFamily="50" charset="0"/>
              </a:rPr>
              <a:t>Plus d’informations auprès de votre agent d’accueil ou sur www.rdv-aide-numerique.fr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8946928-9378-469A-A038-13C15FC2FF8D}"/>
              </a:ext>
            </a:extLst>
          </p:cNvPr>
          <p:cNvSpPr txBox="1"/>
          <p:nvPr/>
        </p:nvSpPr>
        <p:spPr>
          <a:xfrm>
            <a:off x="189447" y="3940804"/>
            <a:ext cx="10247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chemeClr val="bg1"/>
                </a:solidFill>
                <a:latin typeface="Marianne Medium" panose="02000000000000000000" pitchFamily="50" charset="0"/>
              </a:rPr>
              <a:t>Rendez-vous individuels et ateliers numériques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DB7C981-DD37-4F7F-8B3E-B685835E57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596" y="4570983"/>
            <a:ext cx="2240379" cy="1168322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F1A4B2E9-6804-49E6-96D5-F92AEC5B271E}"/>
              </a:ext>
            </a:extLst>
          </p:cNvPr>
          <p:cNvSpPr txBox="1"/>
          <p:nvPr/>
        </p:nvSpPr>
        <p:spPr>
          <a:xfrm>
            <a:off x="4392273" y="4498735"/>
            <a:ext cx="423009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Marianne Medium" panose="02000000000000000000" pitchFamily="50" charset="0"/>
            </a:endParaRPr>
          </a:p>
          <a:p>
            <a:pPr algn="ctr"/>
            <a:r>
              <a:rPr lang="fr-FR" sz="2000" dirty="0">
                <a:latin typeface="Marianne Medium" panose="02000000000000000000" pitchFamily="50" charset="0"/>
              </a:rPr>
              <a:t>Pascaline COLLIN</a:t>
            </a:r>
          </a:p>
          <a:p>
            <a:pPr algn="ctr"/>
            <a:r>
              <a:rPr lang="fr-FR" sz="2000" dirty="0">
                <a:latin typeface="Marianne Medium" panose="02000000000000000000" pitchFamily="50" charset="0"/>
              </a:rPr>
              <a:t>06 75 84 48 20</a:t>
            </a: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EF1DE97A-B5C4-4D7F-980F-9C77DB2C5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506" y="794479"/>
            <a:ext cx="5373723" cy="30252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4060EC6-9B73-410E-81FA-39C04616E5B5}"/>
              </a:ext>
            </a:extLst>
          </p:cNvPr>
          <p:cNvSpPr/>
          <p:nvPr/>
        </p:nvSpPr>
        <p:spPr>
          <a:xfrm>
            <a:off x="2825216" y="2836414"/>
            <a:ext cx="1911676" cy="48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454B470-6B58-43E8-BF00-EB29D40F6C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70"/>
          <a:stretch/>
        </p:blipFill>
        <p:spPr>
          <a:xfrm>
            <a:off x="2733396" y="27311"/>
            <a:ext cx="8058602" cy="320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152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47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Marianne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Collin Pascaline</dc:creator>
  <cp:lastModifiedBy>Collin Pascaline</cp:lastModifiedBy>
  <cp:revision>18</cp:revision>
  <dcterms:created xsi:type="dcterms:W3CDTF">2023-12-20T13:57:02Z</dcterms:created>
  <dcterms:modified xsi:type="dcterms:W3CDTF">2023-12-22T18:14:52Z</dcterms:modified>
</cp:coreProperties>
</file>