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1"/>
  </p:notesMasterIdLst>
  <p:sldIdLst>
    <p:sldId id="265" r:id="rId4"/>
    <p:sldId id="258" r:id="rId5"/>
    <p:sldId id="267" r:id="rId6"/>
    <p:sldId id="268" r:id="rId7"/>
    <p:sldId id="269" r:id="rId8"/>
    <p:sldId id="270" r:id="rId9"/>
    <p:sldId id="271" r:id="rId10"/>
  </p:sldIdLst>
  <p:sldSz cx="16256000" cy="9144000"/>
  <p:notesSz cx="16256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DB3"/>
    <a:srgbClr val="273375"/>
    <a:srgbClr val="2C3176"/>
    <a:srgbClr val="06806C"/>
    <a:srgbClr val="FC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5701"/>
  </p:normalViewPr>
  <p:slideViewPr>
    <p:cSldViewPr>
      <p:cViewPr>
        <p:scale>
          <a:sx n="50" d="100"/>
          <a:sy n="50" d="100"/>
        </p:scale>
        <p:origin x="1051" y="3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JUSTET" userId="58a44211-6978-4fb9-9e00-4df24db68ca6" providerId="ADAL" clId="{9F265D55-6944-4ECB-9557-5ECA4641DBFD}"/>
    <pc:docChg chg="undo custSel addSld delSld modSld sldOrd">
      <pc:chgData name="arthur JUSTET" userId="58a44211-6978-4fb9-9e00-4df24db68ca6" providerId="ADAL" clId="{9F265D55-6944-4ECB-9557-5ECA4641DBFD}" dt="2022-12-20T17:48:15.538" v="858" actId="2696"/>
      <pc:docMkLst>
        <pc:docMk/>
      </pc:docMkLst>
      <pc:sldChg chg="add del">
        <pc:chgData name="arthur JUSTET" userId="58a44211-6978-4fb9-9e00-4df24db68ca6" providerId="ADAL" clId="{9F265D55-6944-4ECB-9557-5ECA4641DBFD}" dt="2022-12-20T17:48:15.472" v="852" actId="2696"/>
        <pc:sldMkLst>
          <pc:docMk/>
          <pc:sldMk cId="0" sldId="256"/>
        </pc:sldMkLst>
      </pc:sldChg>
      <pc:sldChg chg="delSp modSp add del">
        <pc:chgData name="arthur JUSTET" userId="58a44211-6978-4fb9-9e00-4df24db68ca6" providerId="ADAL" clId="{9F265D55-6944-4ECB-9557-5ECA4641DBFD}" dt="2022-12-20T17:48:15.484" v="853" actId="2696"/>
        <pc:sldMkLst>
          <pc:docMk/>
          <pc:sldMk cId="0" sldId="257"/>
        </pc:sldMkLst>
        <pc:spChg chg="mod topLvl">
          <ac:chgData name="arthur JUSTET" userId="58a44211-6978-4fb9-9e00-4df24db68ca6" providerId="ADAL" clId="{9F265D55-6944-4ECB-9557-5ECA4641DBFD}" dt="2022-12-20T17:45:13.477" v="747" actId="165"/>
          <ac:spMkLst>
            <pc:docMk/>
            <pc:sldMk cId="0" sldId="257"/>
            <ac:spMk id="3" creationId="{00000000-0000-0000-0000-000000000000}"/>
          </ac:spMkLst>
        </pc:spChg>
        <pc:spChg chg="mod topLvl">
          <ac:chgData name="arthur JUSTET" userId="58a44211-6978-4fb9-9e00-4df24db68ca6" providerId="ADAL" clId="{9F265D55-6944-4ECB-9557-5ECA4641DBFD}" dt="2022-12-20T17:45:13.477" v="747" actId="165"/>
          <ac:spMkLst>
            <pc:docMk/>
            <pc:sldMk cId="0" sldId="257"/>
            <ac:spMk id="4" creationId="{00000000-0000-0000-0000-000000000000}"/>
          </ac:spMkLst>
        </pc:spChg>
        <pc:grpChg chg="del">
          <ac:chgData name="arthur JUSTET" userId="58a44211-6978-4fb9-9e00-4df24db68ca6" providerId="ADAL" clId="{9F265D55-6944-4ECB-9557-5ECA4641DBFD}" dt="2022-12-20T17:45:13.477" v="747" actId="165"/>
          <ac:grpSpMkLst>
            <pc:docMk/>
            <pc:sldMk cId="0" sldId="257"/>
            <ac:grpSpMk id="2" creationId="{00000000-0000-0000-0000-000000000000}"/>
          </ac:grpSpMkLst>
        </pc:grpChg>
      </pc:sldChg>
      <pc:sldChg chg="addSp delSp modSp ord">
        <pc:chgData name="arthur JUSTET" userId="58a44211-6978-4fb9-9e00-4df24db68ca6" providerId="ADAL" clId="{9F265D55-6944-4ECB-9557-5ECA4641DBFD}" dt="2022-12-20T17:47:41.224" v="851" actId="1035"/>
        <pc:sldMkLst>
          <pc:docMk/>
          <pc:sldMk cId="0" sldId="258"/>
        </pc:sldMkLst>
        <pc:spChg chg="mod">
          <ac:chgData name="arthur JUSTET" userId="58a44211-6978-4fb9-9e00-4df24db68ca6" providerId="ADAL" clId="{9F265D55-6944-4ECB-9557-5ECA4641DBFD}" dt="2022-12-20T17:46:16.332" v="762" actId="6549"/>
          <ac:spMkLst>
            <pc:docMk/>
            <pc:sldMk cId="0" sldId="258"/>
            <ac:spMk id="14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1:59.556" v="112" actId="478"/>
          <ac:spMkLst>
            <pc:docMk/>
            <pc:sldMk cId="0" sldId="258"/>
            <ac:spMk id="15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1:59.556" v="112" actId="478"/>
          <ac:spMkLst>
            <pc:docMk/>
            <pc:sldMk cId="0" sldId="258"/>
            <ac:spMk id="16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1:59.556" v="112" actId="478"/>
          <ac:spMkLst>
            <pc:docMk/>
            <pc:sldMk cId="0" sldId="258"/>
            <ac:spMk id="17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1:59.556" v="112" actId="478"/>
          <ac:spMkLst>
            <pc:docMk/>
            <pc:sldMk cId="0" sldId="258"/>
            <ac:spMk id="18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1:59.556" v="112" actId="478"/>
          <ac:spMkLst>
            <pc:docMk/>
            <pc:sldMk cId="0" sldId="258"/>
            <ac:spMk id="19" creationId="{00000000-0000-0000-0000-000000000000}"/>
          </ac:spMkLst>
        </pc:spChg>
        <pc:spChg chg="mod">
          <ac:chgData name="arthur JUSTET" userId="58a44211-6978-4fb9-9e00-4df24db68ca6" providerId="ADAL" clId="{9F265D55-6944-4ECB-9557-5ECA4641DBFD}" dt="2022-12-20T17:47:34.437" v="847" actId="1035"/>
          <ac:spMkLst>
            <pc:docMk/>
            <pc:sldMk cId="0" sldId="258"/>
            <ac:spMk id="20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2:08.830" v="114" actId="478"/>
          <ac:spMkLst>
            <pc:docMk/>
            <pc:sldMk cId="0" sldId="258"/>
            <ac:spMk id="21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2:11.187" v="115" actId="478"/>
          <ac:spMkLst>
            <pc:docMk/>
            <pc:sldMk cId="0" sldId="258"/>
            <ac:spMk id="22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7:45:33.044" v="750" actId="478"/>
          <ac:spMkLst>
            <pc:docMk/>
            <pc:sldMk cId="0" sldId="258"/>
            <ac:spMk id="23" creationId="{00000000-0000-0000-0000-000000000000}"/>
          </ac:spMkLst>
        </pc:spChg>
        <pc:spChg chg="del mod">
          <ac:chgData name="arthur JUSTET" userId="58a44211-6978-4fb9-9e00-4df24db68ca6" providerId="ADAL" clId="{9F265D55-6944-4ECB-9557-5ECA4641DBFD}" dt="2022-12-20T17:45:38.830" v="751" actId="478"/>
          <ac:spMkLst>
            <pc:docMk/>
            <pc:sldMk cId="0" sldId="258"/>
            <ac:spMk id="24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1:59.556" v="112" actId="478"/>
          <ac:spMkLst>
            <pc:docMk/>
            <pc:sldMk cId="0" sldId="258"/>
            <ac:spMk id="30" creationId="{00000000-0000-0000-0000-000000000000}"/>
          </ac:spMkLst>
        </pc:spChg>
        <pc:spChg chg="mod topLvl">
          <ac:chgData name="arthur JUSTET" userId="58a44211-6978-4fb9-9e00-4df24db68ca6" providerId="ADAL" clId="{9F265D55-6944-4ECB-9557-5ECA4641DBFD}" dt="2022-12-20T17:46:05.175" v="758" actId="14100"/>
          <ac:spMkLst>
            <pc:docMk/>
            <pc:sldMk cId="0" sldId="258"/>
            <ac:spMk id="32" creationId="{CA85E687-637D-458C-93CF-F202F54E4740}"/>
          </ac:spMkLst>
        </pc:spChg>
        <pc:spChg chg="del topLvl">
          <ac:chgData name="arthur JUSTET" userId="58a44211-6978-4fb9-9e00-4df24db68ca6" providerId="ADAL" clId="{9F265D55-6944-4ECB-9557-5ECA4641DBFD}" dt="2022-12-20T17:44:55.305" v="746" actId="478"/>
          <ac:spMkLst>
            <pc:docMk/>
            <pc:sldMk cId="0" sldId="258"/>
            <ac:spMk id="33" creationId="{66796C76-3437-4953-BFCC-A79379BBBC50}"/>
          </ac:spMkLst>
        </pc:spChg>
        <pc:spChg chg="add ord">
          <ac:chgData name="arthur JUSTET" userId="58a44211-6978-4fb9-9e00-4df24db68ca6" providerId="ADAL" clId="{9F265D55-6944-4ECB-9557-5ECA4641DBFD}" dt="2022-12-20T17:45:47.119" v="753" actId="167"/>
          <ac:spMkLst>
            <pc:docMk/>
            <pc:sldMk cId="0" sldId="258"/>
            <ac:spMk id="37" creationId="{BBFA4B8D-3714-47F6-BEFE-DBA19C1CE065}"/>
          </ac:spMkLst>
        </pc:spChg>
        <pc:spChg chg="add mod">
          <ac:chgData name="arthur JUSTET" userId="58a44211-6978-4fb9-9e00-4df24db68ca6" providerId="ADAL" clId="{9F265D55-6944-4ECB-9557-5ECA4641DBFD}" dt="2022-12-20T17:45:52.470" v="754" actId="1076"/>
          <ac:spMkLst>
            <pc:docMk/>
            <pc:sldMk cId="0" sldId="258"/>
            <ac:spMk id="38" creationId="{3BC14DE4-F506-4090-BF74-B51C403F358A}"/>
          </ac:spMkLst>
        </pc:spChg>
        <pc:grpChg chg="add del ord">
          <ac:chgData name="arthur JUSTET" userId="58a44211-6978-4fb9-9e00-4df24db68ca6" providerId="ADAL" clId="{9F265D55-6944-4ECB-9557-5ECA4641DBFD}" dt="2022-12-20T17:44:55.305" v="746" actId="478"/>
          <ac:grpSpMkLst>
            <pc:docMk/>
            <pc:sldMk cId="0" sldId="258"/>
            <ac:grpSpMk id="31" creationId="{8B294135-F0DA-4903-82FC-76B87C50379E}"/>
          </ac:grpSpMkLst>
        </pc:grpChg>
        <pc:picChg chg="add mod ord">
          <ac:chgData name="arthur JUSTET" userId="58a44211-6978-4fb9-9e00-4df24db68ca6" providerId="ADAL" clId="{9F265D55-6944-4ECB-9557-5ECA4641DBFD}" dt="2022-12-20T17:47:07.275" v="828" actId="166"/>
          <ac:picMkLst>
            <pc:docMk/>
            <pc:sldMk cId="0" sldId="258"/>
            <ac:picMk id="25" creationId="{21C42910-D3F1-4143-9707-33C95DA589E7}"/>
          </ac:picMkLst>
        </pc:picChg>
        <pc:picChg chg="del">
          <ac:chgData name="arthur JUSTET" userId="58a44211-6978-4fb9-9e00-4df24db68ca6" providerId="ADAL" clId="{9F265D55-6944-4ECB-9557-5ECA4641DBFD}" dt="2022-12-20T17:44:17.742" v="742" actId="478"/>
          <ac:picMkLst>
            <pc:docMk/>
            <pc:sldMk cId="0" sldId="258"/>
            <ac:picMk id="26" creationId="{00000000-0000-0000-0000-000000000000}"/>
          </ac:picMkLst>
        </pc:picChg>
        <pc:picChg chg="del">
          <ac:chgData name="arthur JUSTET" userId="58a44211-6978-4fb9-9e00-4df24db68ca6" providerId="ADAL" clId="{9F265D55-6944-4ECB-9557-5ECA4641DBFD}" dt="2022-12-20T13:18:22.190" v="269" actId="478"/>
          <ac:picMkLst>
            <pc:docMk/>
            <pc:sldMk cId="0" sldId="258"/>
            <ac:picMk id="27" creationId="{00000000-0000-0000-0000-000000000000}"/>
          </ac:picMkLst>
        </pc:picChg>
        <pc:picChg chg="add mod">
          <ac:chgData name="arthur JUSTET" userId="58a44211-6978-4fb9-9e00-4df24db68ca6" providerId="ADAL" clId="{9F265D55-6944-4ECB-9557-5ECA4641DBFD}" dt="2022-12-20T13:13:02.468" v="130" actId="571"/>
          <ac:picMkLst>
            <pc:docMk/>
            <pc:sldMk cId="0" sldId="258"/>
            <ac:picMk id="29" creationId="{F769A9D8-6656-41A4-AF96-FF516C21DE9D}"/>
          </ac:picMkLst>
        </pc:picChg>
        <pc:picChg chg="add del ord">
          <ac:chgData name="arthur JUSTET" userId="58a44211-6978-4fb9-9e00-4df24db68ca6" providerId="ADAL" clId="{9F265D55-6944-4ECB-9557-5ECA4641DBFD}" dt="2022-12-20T17:45:26.047" v="748" actId="478"/>
          <ac:picMkLst>
            <pc:docMk/>
            <pc:sldMk cId="0" sldId="258"/>
            <ac:picMk id="34" creationId="{28C0ACEE-BB87-4ED7-8BCB-DA97E6C68604}"/>
          </ac:picMkLst>
        </pc:picChg>
        <pc:picChg chg="add del mod ord">
          <ac:chgData name="arthur JUSTET" userId="58a44211-6978-4fb9-9e00-4df24db68ca6" providerId="ADAL" clId="{9F265D55-6944-4ECB-9557-5ECA4641DBFD}" dt="2022-12-20T17:46:23.145" v="764" actId="478"/>
          <ac:picMkLst>
            <pc:docMk/>
            <pc:sldMk cId="0" sldId="258"/>
            <ac:picMk id="35" creationId="{72F2033F-DA57-4116-AB74-9BDB2EA493FA}"/>
          </ac:picMkLst>
        </pc:picChg>
        <pc:picChg chg="add del ord">
          <ac:chgData name="arthur JUSTET" userId="58a44211-6978-4fb9-9e00-4df24db68ca6" providerId="ADAL" clId="{9F265D55-6944-4ECB-9557-5ECA4641DBFD}" dt="2022-12-20T17:45:30.635" v="749" actId="478"/>
          <ac:picMkLst>
            <pc:docMk/>
            <pc:sldMk cId="0" sldId="258"/>
            <ac:picMk id="36" creationId="{1B6842CC-721B-47A4-8FBE-E2E2524B70B5}"/>
          </ac:picMkLst>
        </pc:picChg>
        <pc:picChg chg="add mod">
          <ac:chgData name="arthur JUSTET" userId="58a44211-6978-4fb9-9e00-4df24db68ca6" providerId="ADAL" clId="{9F265D55-6944-4ECB-9557-5ECA4641DBFD}" dt="2022-12-20T17:47:41.224" v="851" actId="1035"/>
          <ac:picMkLst>
            <pc:docMk/>
            <pc:sldMk cId="0" sldId="258"/>
            <ac:picMk id="39" creationId="{959BABF3-3906-419F-AF2E-46B8B8E77D55}"/>
          </ac:picMkLst>
        </pc:picChg>
      </pc:sldChg>
      <pc:sldChg chg="add del">
        <pc:chgData name="arthur JUSTET" userId="58a44211-6978-4fb9-9e00-4df24db68ca6" providerId="ADAL" clId="{9F265D55-6944-4ECB-9557-5ECA4641DBFD}" dt="2022-12-20T17:48:15.498" v="855" actId="2696"/>
        <pc:sldMkLst>
          <pc:docMk/>
          <pc:sldMk cId="0" sldId="259"/>
        </pc:sldMkLst>
      </pc:sldChg>
      <pc:sldChg chg="add del">
        <pc:chgData name="arthur JUSTET" userId="58a44211-6978-4fb9-9e00-4df24db68ca6" providerId="ADAL" clId="{9F265D55-6944-4ECB-9557-5ECA4641DBFD}" dt="2022-12-20T17:48:15.515" v="856" actId="2696"/>
        <pc:sldMkLst>
          <pc:docMk/>
          <pc:sldMk cId="0" sldId="260"/>
        </pc:sldMkLst>
      </pc:sldChg>
      <pc:sldChg chg="add del">
        <pc:chgData name="arthur JUSTET" userId="58a44211-6978-4fb9-9e00-4df24db68ca6" providerId="ADAL" clId="{9F265D55-6944-4ECB-9557-5ECA4641DBFD}" dt="2022-12-20T17:48:15.528" v="857" actId="2696"/>
        <pc:sldMkLst>
          <pc:docMk/>
          <pc:sldMk cId="0" sldId="262"/>
        </pc:sldMkLst>
      </pc:sldChg>
      <pc:sldChg chg="add del">
        <pc:chgData name="arthur JUSTET" userId="58a44211-6978-4fb9-9e00-4df24db68ca6" providerId="ADAL" clId="{9F265D55-6944-4ECB-9557-5ECA4641DBFD}" dt="2022-12-20T17:48:15.538" v="858" actId="2696"/>
        <pc:sldMkLst>
          <pc:docMk/>
          <pc:sldMk cId="0" sldId="263"/>
        </pc:sldMkLst>
      </pc:sldChg>
      <pc:sldChg chg="add del ord">
        <pc:chgData name="arthur JUSTET" userId="58a44211-6978-4fb9-9e00-4df24db68ca6" providerId="ADAL" clId="{9F265D55-6944-4ECB-9557-5ECA4641DBFD}" dt="2022-12-20T17:48:15.490" v="854" actId="2696"/>
        <pc:sldMkLst>
          <pc:docMk/>
          <pc:sldMk cId="371653516" sldId="264"/>
        </pc:sldMkLst>
      </pc:sldChg>
      <pc:sldChg chg="addSp modSp add del">
        <pc:chgData name="arthur JUSTET" userId="58a44211-6978-4fb9-9e00-4df24db68ca6" providerId="ADAL" clId="{9F265D55-6944-4ECB-9557-5ECA4641DBFD}" dt="2022-12-20T17:42:22.702" v="740" actId="1076"/>
        <pc:sldMkLst>
          <pc:docMk/>
          <pc:sldMk cId="337745691" sldId="265"/>
        </pc:sldMkLst>
        <pc:spChg chg="mod">
          <ac:chgData name="arthur JUSTET" userId="58a44211-6978-4fb9-9e00-4df24db68ca6" providerId="ADAL" clId="{9F265D55-6944-4ECB-9557-5ECA4641DBFD}" dt="2022-12-20T13:10:43.877" v="76" actId="404"/>
          <ac:spMkLst>
            <pc:docMk/>
            <pc:sldMk cId="337745691" sldId="265"/>
            <ac:spMk id="12" creationId="{00000000-0000-0000-0000-000000000000}"/>
          </ac:spMkLst>
        </pc:spChg>
        <pc:picChg chg="add mod">
          <ac:chgData name="arthur JUSTET" userId="58a44211-6978-4fb9-9e00-4df24db68ca6" providerId="ADAL" clId="{9F265D55-6944-4ECB-9557-5ECA4641DBFD}" dt="2022-12-20T17:42:22.702" v="740" actId="1076"/>
          <ac:picMkLst>
            <pc:docMk/>
            <pc:sldMk cId="337745691" sldId="265"/>
            <ac:picMk id="9" creationId="{0F3E864B-3DB8-4A6D-A114-5CE528C28345}"/>
          </ac:picMkLst>
        </pc:picChg>
      </pc:sldChg>
      <pc:sldChg chg="addSp delSp modSp add del">
        <pc:chgData name="arthur JUSTET" userId="58a44211-6978-4fb9-9e00-4df24db68ca6" providerId="ADAL" clId="{9F265D55-6944-4ECB-9557-5ECA4641DBFD}" dt="2022-12-20T13:23:46.985" v="324" actId="2696"/>
        <pc:sldMkLst>
          <pc:docMk/>
          <pc:sldMk cId="1778078186" sldId="266"/>
        </pc:sldMkLst>
        <pc:spChg chg="del">
          <ac:chgData name="arthur JUSTET" userId="58a44211-6978-4fb9-9e00-4df24db68ca6" providerId="ADAL" clId="{9F265D55-6944-4ECB-9557-5ECA4641DBFD}" dt="2022-12-20T13:15:11.333" v="190" actId="478"/>
          <ac:spMkLst>
            <pc:docMk/>
            <pc:sldMk cId="1778078186" sldId="266"/>
            <ac:spMk id="15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5:11.333" v="190" actId="478"/>
          <ac:spMkLst>
            <pc:docMk/>
            <pc:sldMk cId="1778078186" sldId="266"/>
            <ac:spMk id="16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5:11.333" v="190" actId="478"/>
          <ac:spMkLst>
            <pc:docMk/>
            <pc:sldMk cId="1778078186" sldId="266"/>
            <ac:spMk id="17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5:11.333" v="190" actId="478"/>
          <ac:spMkLst>
            <pc:docMk/>
            <pc:sldMk cId="1778078186" sldId="266"/>
            <ac:spMk id="18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5:11.333" v="190" actId="478"/>
          <ac:spMkLst>
            <pc:docMk/>
            <pc:sldMk cId="1778078186" sldId="266"/>
            <ac:spMk id="19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5:11.333" v="190" actId="478"/>
          <ac:spMkLst>
            <pc:docMk/>
            <pc:sldMk cId="1778078186" sldId="266"/>
            <ac:spMk id="20" creationId="{00000000-0000-0000-0000-000000000000}"/>
          </ac:spMkLst>
        </pc:spChg>
        <pc:spChg chg="add mod">
          <ac:chgData name="arthur JUSTET" userId="58a44211-6978-4fb9-9e00-4df24db68ca6" providerId="ADAL" clId="{9F265D55-6944-4ECB-9557-5ECA4641DBFD}" dt="2022-12-20T13:17:27.981" v="251" actId="404"/>
          <ac:spMkLst>
            <pc:docMk/>
            <pc:sldMk cId="1778078186" sldId="266"/>
            <ac:spMk id="22" creationId="{ECE9D0A4-D397-44B9-BD21-4D9652A68311}"/>
          </ac:spMkLst>
        </pc:spChg>
        <pc:spChg chg="add mod">
          <ac:chgData name="arthur JUSTET" userId="58a44211-6978-4fb9-9e00-4df24db68ca6" providerId="ADAL" clId="{9F265D55-6944-4ECB-9557-5ECA4641DBFD}" dt="2022-12-20T13:20:54.986" v="281" actId="14100"/>
          <ac:spMkLst>
            <pc:docMk/>
            <pc:sldMk cId="1778078186" sldId="266"/>
            <ac:spMk id="25" creationId="{DD1F0FBA-E995-42A3-B206-BC492893834B}"/>
          </ac:spMkLst>
        </pc:spChg>
        <pc:spChg chg="del">
          <ac:chgData name="arthur JUSTET" userId="58a44211-6978-4fb9-9e00-4df24db68ca6" providerId="ADAL" clId="{9F265D55-6944-4ECB-9557-5ECA4641DBFD}" dt="2022-12-20T13:15:11.333" v="190" actId="478"/>
          <ac:spMkLst>
            <pc:docMk/>
            <pc:sldMk cId="1778078186" sldId="266"/>
            <ac:spMk id="27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5:11.333" v="190" actId="478"/>
          <ac:spMkLst>
            <pc:docMk/>
            <pc:sldMk cId="1778078186" sldId="266"/>
            <ac:spMk id="28" creationId="{00000000-0000-0000-0000-000000000000}"/>
          </ac:spMkLst>
        </pc:spChg>
        <pc:spChg chg="del">
          <ac:chgData name="arthur JUSTET" userId="58a44211-6978-4fb9-9e00-4df24db68ca6" providerId="ADAL" clId="{9F265D55-6944-4ECB-9557-5ECA4641DBFD}" dt="2022-12-20T13:15:11.333" v="190" actId="478"/>
          <ac:spMkLst>
            <pc:docMk/>
            <pc:sldMk cId="1778078186" sldId="266"/>
            <ac:spMk id="30" creationId="{00000000-0000-0000-0000-000000000000}"/>
          </ac:spMkLst>
        </pc:spChg>
        <pc:picChg chg="add mod modCrop">
          <ac:chgData name="arthur JUSTET" userId="58a44211-6978-4fb9-9e00-4df24db68ca6" providerId="ADAL" clId="{9F265D55-6944-4ECB-9557-5ECA4641DBFD}" dt="2022-12-20T13:21:30.026" v="288" actId="14100"/>
          <ac:picMkLst>
            <pc:docMk/>
            <pc:sldMk cId="1778078186" sldId="266"/>
            <ac:picMk id="2" creationId="{190AD342-60E7-4A41-BFCD-CE74043C5B05}"/>
          </ac:picMkLst>
        </pc:picChg>
        <pc:picChg chg="del">
          <ac:chgData name="arthur JUSTET" userId="58a44211-6978-4fb9-9e00-4df24db68ca6" providerId="ADAL" clId="{9F265D55-6944-4ECB-9557-5ECA4641DBFD}" dt="2022-12-20T13:15:11.333" v="190" actId="478"/>
          <ac:picMkLst>
            <pc:docMk/>
            <pc:sldMk cId="1778078186" sldId="266"/>
            <ac:picMk id="4" creationId="{00000000-0000-0000-0000-000000000000}"/>
          </ac:picMkLst>
        </pc:picChg>
        <pc:picChg chg="del">
          <ac:chgData name="arthur JUSTET" userId="58a44211-6978-4fb9-9e00-4df24db68ca6" providerId="ADAL" clId="{9F265D55-6944-4ECB-9557-5ECA4641DBFD}" dt="2022-12-20T13:15:11.333" v="190" actId="478"/>
          <ac:picMkLst>
            <pc:docMk/>
            <pc:sldMk cId="1778078186" sldId="266"/>
            <ac:picMk id="5" creationId="{00000000-0000-0000-0000-000000000000}"/>
          </ac:picMkLst>
        </pc:picChg>
        <pc:picChg chg="del">
          <ac:chgData name="arthur JUSTET" userId="58a44211-6978-4fb9-9e00-4df24db68ca6" providerId="ADAL" clId="{9F265D55-6944-4ECB-9557-5ECA4641DBFD}" dt="2022-12-20T13:15:11.333" v="190" actId="478"/>
          <ac:picMkLst>
            <pc:docMk/>
            <pc:sldMk cId="1778078186" sldId="266"/>
            <ac:picMk id="6" creationId="{00000000-0000-0000-0000-000000000000}"/>
          </ac:picMkLst>
        </pc:picChg>
        <pc:picChg chg="add del mod">
          <ac:chgData name="arthur JUSTET" userId="58a44211-6978-4fb9-9e00-4df24db68ca6" providerId="ADAL" clId="{9F265D55-6944-4ECB-9557-5ECA4641DBFD}" dt="2022-12-20T13:16:03.994" v="217" actId="478"/>
          <ac:picMkLst>
            <pc:docMk/>
            <pc:sldMk cId="1778078186" sldId="266"/>
            <ac:picMk id="29" creationId="{48F5B0A2-8FA5-4C4F-8F0F-522E51CCEABC}"/>
          </ac:picMkLst>
        </pc:picChg>
        <pc:picChg chg="add mod">
          <ac:chgData name="arthur JUSTET" userId="58a44211-6978-4fb9-9e00-4df24db68ca6" providerId="ADAL" clId="{9F265D55-6944-4ECB-9557-5ECA4641DBFD}" dt="2022-12-20T13:17:54.616" v="263" actId="1076"/>
          <ac:picMkLst>
            <pc:docMk/>
            <pc:sldMk cId="1778078186" sldId="266"/>
            <ac:picMk id="31" creationId="{197ECCC9-0C07-480B-A7E4-A8A1BD888B16}"/>
          </ac:picMkLst>
        </pc:picChg>
      </pc:sldChg>
      <pc:sldChg chg="add del">
        <pc:chgData name="arthur JUSTET" userId="58a44211-6978-4fb9-9e00-4df24db68ca6" providerId="ADAL" clId="{9F265D55-6944-4ECB-9557-5ECA4641DBFD}" dt="2022-12-20T13:10:54.096" v="78" actId="2696"/>
        <pc:sldMkLst>
          <pc:docMk/>
          <pc:sldMk cId="3601844382" sldId="266"/>
        </pc:sldMkLst>
      </pc:sldChg>
      <pc:sldChg chg="addSp modSp add">
        <pc:chgData name="arthur JUSTET" userId="58a44211-6978-4fb9-9e00-4df24db68ca6" providerId="ADAL" clId="{9F265D55-6944-4ECB-9557-5ECA4641DBFD}" dt="2022-12-20T17:41:29.506" v="733" actId="1035"/>
        <pc:sldMkLst>
          <pc:docMk/>
          <pc:sldMk cId="140422854" sldId="267"/>
        </pc:sldMkLst>
        <pc:spChg chg="add mod">
          <ac:chgData name="arthur JUSTET" userId="58a44211-6978-4fb9-9e00-4df24db68ca6" providerId="ADAL" clId="{9F265D55-6944-4ECB-9557-5ECA4641DBFD}" dt="2022-12-20T17:35:56.797" v="645" actId="2711"/>
          <ac:spMkLst>
            <pc:docMk/>
            <pc:sldMk cId="140422854" sldId="267"/>
            <ac:spMk id="10" creationId="{95689102-8481-4352-A865-0813737D3582}"/>
          </ac:spMkLst>
        </pc:spChg>
        <pc:spChg chg="add mod">
          <ac:chgData name="arthur JUSTET" userId="58a44211-6978-4fb9-9e00-4df24db68ca6" providerId="ADAL" clId="{9F265D55-6944-4ECB-9557-5ECA4641DBFD}" dt="2022-12-20T17:35:46.159" v="643" actId="207"/>
          <ac:spMkLst>
            <pc:docMk/>
            <pc:sldMk cId="140422854" sldId="267"/>
            <ac:spMk id="11" creationId="{BC6A39D9-3726-40F1-B574-257E1022A3FD}"/>
          </ac:spMkLst>
        </pc:spChg>
        <pc:spChg chg="mod">
          <ac:chgData name="arthur JUSTET" userId="58a44211-6978-4fb9-9e00-4df24db68ca6" providerId="ADAL" clId="{9F265D55-6944-4ECB-9557-5ECA4641DBFD}" dt="2022-12-20T17:20:59.226" v="440" actId="1035"/>
          <ac:spMkLst>
            <pc:docMk/>
            <pc:sldMk cId="140422854" sldId="267"/>
            <ac:spMk id="22" creationId="{ECE9D0A4-D397-44B9-BD21-4D9652A68311}"/>
          </ac:spMkLst>
        </pc:spChg>
        <pc:spChg chg="mod">
          <ac:chgData name="arthur JUSTET" userId="58a44211-6978-4fb9-9e00-4df24db68ca6" providerId="ADAL" clId="{9F265D55-6944-4ECB-9557-5ECA4641DBFD}" dt="2022-12-20T17:36:05.893" v="647" actId="2711"/>
          <ac:spMkLst>
            <pc:docMk/>
            <pc:sldMk cId="140422854" sldId="267"/>
            <ac:spMk id="25" creationId="{DD1F0FBA-E995-42A3-B206-BC492893834B}"/>
          </ac:spMkLst>
        </pc:spChg>
        <pc:picChg chg="mod">
          <ac:chgData name="arthur JUSTET" userId="58a44211-6978-4fb9-9e00-4df24db68ca6" providerId="ADAL" clId="{9F265D55-6944-4ECB-9557-5ECA4641DBFD}" dt="2022-12-20T17:41:29.506" v="733" actId="1035"/>
          <ac:picMkLst>
            <pc:docMk/>
            <pc:sldMk cId="140422854" sldId="267"/>
            <ac:picMk id="2" creationId="{190AD342-60E7-4A41-BFCD-CE74043C5B05}"/>
          </ac:picMkLst>
        </pc:picChg>
        <pc:picChg chg="mod">
          <ac:chgData name="arthur JUSTET" userId="58a44211-6978-4fb9-9e00-4df24db68ca6" providerId="ADAL" clId="{9F265D55-6944-4ECB-9557-5ECA4641DBFD}" dt="2022-12-20T17:41:22.094" v="731" actId="1076"/>
          <ac:picMkLst>
            <pc:docMk/>
            <pc:sldMk cId="140422854" sldId="267"/>
            <ac:picMk id="31" creationId="{197ECCC9-0C07-480B-A7E4-A8A1BD888B16}"/>
          </ac:picMkLst>
        </pc:picChg>
      </pc:sldChg>
      <pc:sldChg chg="addSp delSp modSp add">
        <pc:chgData name="arthur JUSTET" userId="58a44211-6978-4fb9-9e00-4df24db68ca6" providerId="ADAL" clId="{9F265D55-6944-4ECB-9557-5ECA4641DBFD}" dt="2022-12-20T17:40:49.590" v="710" actId="1076"/>
        <pc:sldMkLst>
          <pc:docMk/>
          <pc:sldMk cId="1070728673" sldId="268"/>
        </pc:sldMkLst>
        <pc:spChg chg="del">
          <ac:chgData name="arthur JUSTET" userId="58a44211-6978-4fb9-9e00-4df24db68ca6" providerId="ADAL" clId="{9F265D55-6944-4ECB-9557-5ECA4641DBFD}" dt="2022-12-20T13:24:31.035" v="341" actId="478"/>
          <ac:spMkLst>
            <pc:docMk/>
            <pc:sldMk cId="1070728673" sldId="268"/>
            <ac:spMk id="10" creationId="{95689102-8481-4352-A865-0813737D3582}"/>
          </ac:spMkLst>
        </pc:spChg>
        <pc:spChg chg="add del mod">
          <ac:chgData name="arthur JUSTET" userId="58a44211-6978-4fb9-9e00-4df24db68ca6" providerId="ADAL" clId="{9F265D55-6944-4ECB-9557-5ECA4641DBFD}" dt="2022-12-20T13:28:14.595" v="395" actId="478"/>
          <ac:spMkLst>
            <pc:docMk/>
            <pc:sldMk cId="1070728673" sldId="268"/>
            <ac:spMk id="13" creationId="{EA417074-3C1C-4531-8EEC-07C88FF3011E}"/>
          </ac:spMkLst>
        </pc:spChg>
        <pc:spChg chg="add mod">
          <ac:chgData name="arthur JUSTET" userId="58a44211-6978-4fb9-9e00-4df24db68ca6" providerId="ADAL" clId="{9F265D55-6944-4ECB-9557-5ECA4641DBFD}" dt="2022-12-20T17:34:34.149" v="615" actId="207"/>
          <ac:spMkLst>
            <pc:docMk/>
            <pc:sldMk cId="1070728673" sldId="268"/>
            <ac:spMk id="14" creationId="{4C940308-2843-4A98-B0B7-9F8A0161F4DB}"/>
          </ac:spMkLst>
        </pc:spChg>
        <pc:spChg chg="mod">
          <ac:chgData name="arthur JUSTET" userId="58a44211-6978-4fb9-9e00-4df24db68ca6" providerId="ADAL" clId="{9F265D55-6944-4ECB-9557-5ECA4641DBFD}" dt="2022-12-20T17:24:03.434" v="451" actId="1035"/>
          <ac:spMkLst>
            <pc:docMk/>
            <pc:sldMk cId="1070728673" sldId="268"/>
            <ac:spMk id="22" creationId="{ECE9D0A4-D397-44B9-BD21-4D9652A68311}"/>
          </ac:spMkLst>
        </pc:spChg>
        <pc:spChg chg="mod">
          <ac:chgData name="arthur JUSTET" userId="58a44211-6978-4fb9-9e00-4df24db68ca6" providerId="ADAL" clId="{9F265D55-6944-4ECB-9557-5ECA4641DBFD}" dt="2022-12-20T13:28:30.424" v="396" actId="207"/>
          <ac:spMkLst>
            <pc:docMk/>
            <pc:sldMk cId="1070728673" sldId="268"/>
            <ac:spMk id="24" creationId="{00000000-0000-0000-0000-000000000000}"/>
          </ac:spMkLst>
        </pc:spChg>
        <pc:spChg chg="mod">
          <ac:chgData name="arthur JUSTET" userId="58a44211-6978-4fb9-9e00-4df24db68ca6" providerId="ADAL" clId="{9F265D55-6944-4ECB-9557-5ECA4641DBFD}" dt="2022-12-20T17:24:17.434" v="454" actId="6549"/>
          <ac:spMkLst>
            <pc:docMk/>
            <pc:sldMk cId="1070728673" sldId="268"/>
            <ac:spMk id="25" creationId="{DD1F0FBA-E995-42A3-B206-BC492893834B}"/>
          </ac:spMkLst>
        </pc:spChg>
        <pc:picChg chg="del">
          <ac:chgData name="arthur JUSTET" userId="58a44211-6978-4fb9-9e00-4df24db68ca6" providerId="ADAL" clId="{9F265D55-6944-4ECB-9557-5ECA4641DBFD}" dt="2022-12-20T13:24:27.895" v="340" actId="478"/>
          <ac:picMkLst>
            <pc:docMk/>
            <pc:sldMk cId="1070728673" sldId="268"/>
            <ac:picMk id="2" creationId="{190AD342-60E7-4A41-BFCD-CE74043C5B05}"/>
          </ac:picMkLst>
        </pc:picChg>
        <pc:picChg chg="add mod modCrop">
          <ac:chgData name="arthur JUSTET" userId="58a44211-6978-4fb9-9e00-4df24db68ca6" providerId="ADAL" clId="{9F265D55-6944-4ECB-9557-5ECA4641DBFD}" dt="2022-12-20T17:23:49.300" v="448" actId="1076"/>
          <ac:picMkLst>
            <pc:docMk/>
            <pc:sldMk cId="1070728673" sldId="268"/>
            <ac:picMk id="3" creationId="{9F5A4012-AA2A-4429-BC36-A63A869BFCE5}"/>
          </ac:picMkLst>
        </pc:picChg>
        <pc:picChg chg="add mod">
          <ac:chgData name="arthur JUSTET" userId="58a44211-6978-4fb9-9e00-4df24db68ca6" providerId="ADAL" clId="{9F265D55-6944-4ECB-9557-5ECA4641DBFD}" dt="2022-12-20T17:40:49.590" v="710" actId="1076"/>
          <ac:picMkLst>
            <pc:docMk/>
            <pc:sldMk cId="1070728673" sldId="268"/>
            <ac:picMk id="11" creationId="{B5C5EA02-97C2-4D23-A0AC-0FB1AA426BCA}"/>
          </ac:picMkLst>
        </pc:picChg>
        <pc:picChg chg="del">
          <ac:chgData name="arthur JUSTET" userId="58a44211-6978-4fb9-9e00-4df24db68ca6" providerId="ADAL" clId="{9F265D55-6944-4ECB-9557-5ECA4641DBFD}" dt="2022-12-20T13:23:57.575" v="326" actId="478"/>
          <ac:picMkLst>
            <pc:docMk/>
            <pc:sldMk cId="1070728673" sldId="268"/>
            <ac:picMk id="31" creationId="{197ECCC9-0C07-480B-A7E4-A8A1BD888B16}"/>
          </ac:picMkLst>
        </pc:picChg>
      </pc:sldChg>
      <pc:sldChg chg="addSp delSp modSp add">
        <pc:chgData name="arthur JUSTET" userId="58a44211-6978-4fb9-9e00-4df24db68ca6" providerId="ADAL" clId="{9F265D55-6944-4ECB-9557-5ECA4641DBFD}" dt="2022-12-20T17:24:34.024" v="455" actId="948"/>
        <pc:sldMkLst>
          <pc:docMk/>
          <pc:sldMk cId="840727230" sldId="269"/>
        </pc:sldMkLst>
        <pc:spChg chg="mod">
          <ac:chgData name="arthur JUSTET" userId="58a44211-6978-4fb9-9e00-4df24db68ca6" providerId="ADAL" clId="{9F265D55-6944-4ECB-9557-5ECA4641DBFD}" dt="2022-12-20T13:26:20.830" v="370" actId="20577"/>
          <ac:spMkLst>
            <pc:docMk/>
            <pc:sldMk cId="840727230" sldId="269"/>
            <ac:spMk id="22" creationId="{ECE9D0A4-D397-44B9-BD21-4D9652A68311}"/>
          </ac:spMkLst>
        </pc:spChg>
        <pc:spChg chg="mod">
          <ac:chgData name="arthur JUSTET" userId="58a44211-6978-4fb9-9e00-4df24db68ca6" providerId="ADAL" clId="{9F265D55-6944-4ECB-9557-5ECA4641DBFD}" dt="2022-12-20T17:24:34.024" v="455" actId="948"/>
          <ac:spMkLst>
            <pc:docMk/>
            <pc:sldMk cId="840727230" sldId="269"/>
            <ac:spMk id="25" creationId="{DD1F0FBA-E995-42A3-B206-BC492893834B}"/>
          </ac:spMkLst>
        </pc:spChg>
        <pc:picChg chg="add mod modCrop">
          <ac:chgData name="arthur JUSTET" userId="58a44211-6978-4fb9-9e00-4df24db68ca6" providerId="ADAL" clId="{9F265D55-6944-4ECB-9557-5ECA4641DBFD}" dt="2022-12-20T13:27:46.721" v="389" actId="208"/>
          <ac:picMkLst>
            <pc:docMk/>
            <pc:sldMk cId="840727230" sldId="269"/>
            <ac:picMk id="2" creationId="{BDD1DBB8-60F5-4869-ADC1-39C34FE80A36}"/>
          </ac:picMkLst>
        </pc:picChg>
        <pc:picChg chg="del">
          <ac:chgData name="arthur JUSTET" userId="58a44211-6978-4fb9-9e00-4df24db68ca6" providerId="ADAL" clId="{9F265D55-6944-4ECB-9557-5ECA4641DBFD}" dt="2022-12-20T13:26:49.206" v="377" actId="478"/>
          <ac:picMkLst>
            <pc:docMk/>
            <pc:sldMk cId="840727230" sldId="269"/>
            <ac:picMk id="3" creationId="{9F5A4012-AA2A-4429-BC36-A63A869BFCE5}"/>
          </ac:picMkLst>
        </pc:picChg>
        <pc:picChg chg="del">
          <ac:chgData name="arthur JUSTET" userId="58a44211-6978-4fb9-9e00-4df24db68ca6" providerId="ADAL" clId="{9F265D55-6944-4ECB-9557-5ECA4641DBFD}" dt="2022-12-20T13:27:42.076" v="388" actId="478"/>
          <ac:picMkLst>
            <pc:docMk/>
            <pc:sldMk cId="840727230" sldId="269"/>
            <ac:picMk id="11" creationId="{B5C5EA02-97C2-4D23-A0AC-0FB1AA426BCA}"/>
          </ac:picMkLst>
        </pc:picChg>
      </pc:sldChg>
      <pc:sldChg chg="addSp delSp modSp add ord">
        <pc:chgData name="arthur JUSTET" userId="58a44211-6978-4fb9-9e00-4df24db68ca6" providerId="ADAL" clId="{9F265D55-6944-4ECB-9557-5ECA4641DBFD}" dt="2022-12-20T17:41:00.938" v="713" actId="1076"/>
        <pc:sldMkLst>
          <pc:docMk/>
          <pc:sldMk cId="1156518228" sldId="270"/>
        </pc:sldMkLst>
        <pc:spChg chg="add mod">
          <ac:chgData name="arthur JUSTET" userId="58a44211-6978-4fb9-9e00-4df24db68ca6" providerId="ADAL" clId="{9F265D55-6944-4ECB-9557-5ECA4641DBFD}" dt="2022-12-20T17:33:48.706" v="576" actId="207"/>
          <ac:spMkLst>
            <pc:docMk/>
            <pc:sldMk cId="1156518228" sldId="270"/>
            <ac:spMk id="5" creationId="{03917660-BAF5-4E7B-8DC1-070F738D2EB9}"/>
          </ac:spMkLst>
        </pc:spChg>
        <pc:spChg chg="mod">
          <ac:chgData name="arthur JUSTET" userId="58a44211-6978-4fb9-9e00-4df24db68ca6" providerId="ADAL" clId="{9F265D55-6944-4ECB-9557-5ECA4641DBFD}" dt="2022-12-20T13:29:02.578" v="427" actId="20577"/>
          <ac:spMkLst>
            <pc:docMk/>
            <pc:sldMk cId="1156518228" sldId="270"/>
            <ac:spMk id="22" creationId="{ECE9D0A4-D397-44B9-BD21-4D9652A68311}"/>
          </ac:spMkLst>
        </pc:spChg>
        <pc:spChg chg="mod">
          <ac:chgData name="arthur JUSTET" userId="58a44211-6978-4fb9-9e00-4df24db68ca6" providerId="ADAL" clId="{9F265D55-6944-4ECB-9557-5ECA4641DBFD}" dt="2022-12-20T17:27:08.887" v="472" actId="948"/>
          <ac:spMkLst>
            <pc:docMk/>
            <pc:sldMk cId="1156518228" sldId="270"/>
            <ac:spMk id="25" creationId="{DD1F0FBA-E995-42A3-B206-BC492893834B}"/>
          </ac:spMkLst>
        </pc:spChg>
        <pc:picChg chg="add del mod modCrop">
          <ac:chgData name="arthur JUSTET" userId="58a44211-6978-4fb9-9e00-4df24db68ca6" providerId="ADAL" clId="{9F265D55-6944-4ECB-9557-5ECA4641DBFD}" dt="2022-12-20T17:25:47.905" v="461" actId="478"/>
          <ac:picMkLst>
            <pc:docMk/>
            <pc:sldMk cId="1156518228" sldId="270"/>
            <ac:picMk id="2" creationId="{1F4BF40B-0BB5-4377-B744-0E8D9251E7B7}"/>
          </ac:picMkLst>
        </pc:picChg>
        <pc:picChg chg="del">
          <ac:chgData name="arthur JUSTET" userId="58a44211-6978-4fb9-9e00-4df24db68ca6" providerId="ADAL" clId="{9F265D55-6944-4ECB-9557-5ECA4641DBFD}" dt="2022-12-20T13:36:19.536" v="428" actId="478"/>
          <ac:picMkLst>
            <pc:docMk/>
            <pc:sldMk cId="1156518228" sldId="270"/>
            <ac:picMk id="3" creationId="{9F5A4012-AA2A-4429-BC36-A63A869BFCE5}"/>
          </ac:picMkLst>
        </pc:picChg>
        <pc:picChg chg="add mod modCrop">
          <ac:chgData name="arthur JUSTET" userId="58a44211-6978-4fb9-9e00-4df24db68ca6" providerId="ADAL" clId="{9F265D55-6944-4ECB-9557-5ECA4641DBFD}" dt="2022-12-20T17:26:36.273" v="468" actId="208"/>
          <ac:picMkLst>
            <pc:docMk/>
            <pc:sldMk cId="1156518228" sldId="270"/>
            <ac:picMk id="4" creationId="{5394EA25-F09D-48E9-BE07-6505BAC14D03}"/>
          </ac:picMkLst>
        </pc:picChg>
        <pc:picChg chg="add mod">
          <ac:chgData name="arthur JUSTET" userId="58a44211-6978-4fb9-9e00-4df24db68ca6" providerId="ADAL" clId="{9F265D55-6944-4ECB-9557-5ECA4641DBFD}" dt="2022-12-20T17:41:00.938" v="713" actId="1076"/>
          <ac:picMkLst>
            <pc:docMk/>
            <pc:sldMk cId="1156518228" sldId="270"/>
            <ac:picMk id="10" creationId="{FE0419C0-6277-4F9D-BBB0-BC59C97479F0}"/>
          </ac:picMkLst>
        </pc:picChg>
        <pc:picChg chg="del">
          <ac:chgData name="arthur JUSTET" userId="58a44211-6978-4fb9-9e00-4df24db68ca6" providerId="ADAL" clId="{9F265D55-6944-4ECB-9557-5ECA4641DBFD}" dt="2022-12-20T13:28:46.293" v="399" actId="478"/>
          <ac:picMkLst>
            <pc:docMk/>
            <pc:sldMk cId="1156518228" sldId="270"/>
            <ac:picMk id="11" creationId="{B5C5EA02-97C2-4D23-A0AC-0FB1AA426BCA}"/>
          </ac:picMkLst>
        </pc:picChg>
      </pc:sldChg>
      <pc:sldChg chg="addSp delSp modSp add">
        <pc:chgData name="arthur JUSTET" userId="58a44211-6978-4fb9-9e00-4df24db68ca6" providerId="ADAL" clId="{9F265D55-6944-4ECB-9557-5ECA4641DBFD}" dt="2022-12-20T17:41:09.814" v="719" actId="1076"/>
        <pc:sldMkLst>
          <pc:docMk/>
          <pc:sldMk cId="2545348685" sldId="271"/>
        </pc:sldMkLst>
        <pc:spChg chg="del">
          <ac:chgData name="arthur JUSTET" userId="58a44211-6978-4fb9-9e00-4df24db68ca6" providerId="ADAL" clId="{9F265D55-6944-4ECB-9557-5ECA4641DBFD}" dt="2022-12-20T17:37:14.773" v="684" actId="478"/>
          <ac:spMkLst>
            <pc:docMk/>
            <pc:sldMk cId="2545348685" sldId="271"/>
            <ac:spMk id="5" creationId="{03917660-BAF5-4E7B-8DC1-070F738D2EB9}"/>
          </ac:spMkLst>
        </pc:spChg>
        <pc:spChg chg="mod">
          <ac:chgData name="arthur JUSTET" userId="58a44211-6978-4fb9-9e00-4df24db68ca6" providerId="ADAL" clId="{9F265D55-6944-4ECB-9557-5ECA4641DBFD}" dt="2022-12-20T17:36:46.671" v="680" actId="20577"/>
          <ac:spMkLst>
            <pc:docMk/>
            <pc:sldMk cId="2545348685" sldId="271"/>
            <ac:spMk id="22" creationId="{ECE9D0A4-D397-44B9-BD21-4D9652A68311}"/>
          </ac:spMkLst>
        </pc:spChg>
        <pc:spChg chg="mod">
          <ac:chgData name="arthur JUSTET" userId="58a44211-6978-4fb9-9e00-4df24db68ca6" providerId="ADAL" clId="{9F265D55-6944-4ECB-9557-5ECA4641DBFD}" dt="2022-12-20T17:37:10.253" v="682" actId="207"/>
          <ac:spMkLst>
            <pc:docMk/>
            <pc:sldMk cId="2545348685" sldId="271"/>
            <ac:spMk id="25" creationId="{DD1F0FBA-E995-42A3-B206-BC492893834B}"/>
          </ac:spMkLst>
        </pc:spChg>
        <pc:picChg chg="add mod modCrop">
          <ac:chgData name="arthur JUSTET" userId="58a44211-6978-4fb9-9e00-4df24db68ca6" providerId="ADAL" clId="{9F265D55-6944-4ECB-9557-5ECA4641DBFD}" dt="2022-12-20T17:39:33.629" v="692" actId="208"/>
          <ac:picMkLst>
            <pc:docMk/>
            <pc:sldMk cId="2545348685" sldId="271"/>
            <ac:picMk id="2" creationId="{945EA081-0A1B-4F1F-B314-CB1DE7432680}"/>
          </ac:picMkLst>
        </pc:picChg>
        <pc:picChg chg="del">
          <ac:chgData name="arthur JUSTET" userId="58a44211-6978-4fb9-9e00-4df24db68ca6" providerId="ADAL" clId="{9F265D55-6944-4ECB-9557-5ECA4641DBFD}" dt="2022-12-20T17:37:12.555" v="683" actId="478"/>
          <ac:picMkLst>
            <pc:docMk/>
            <pc:sldMk cId="2545348685" sldId="271"/>
            <ac:picMk id="4" creationId="{5394EA25-F09D-48E9-BE07-6505BAC14D03}"/>
          </ac:picMkLst>
        </pc:picChg>
        <pc:picChg chg="del">
          <ac:chgData name="arthur JUSTET" userId="58a44211-6978-4fb9-9e00-4df24db68ca6" providerId="ADAL" clId="{9F265D55-6944-4ECB-9557-5ECA4641DBFD}" dt="2022-12-20T17:37:16.751" v="685" actId="478"/>
          <ac:picMkLst>
            <pc:docMk/>
            <pc:sldMk cId="2545348685" sldId="271"/>
            <ac:picMk id="10" creationId="{FE0419C0-6277-4F9D-BBB0-BC59C97479F0}"/>
          </ac:picMkLst>
        </pc:picChg>
        <pc:picChg chg="add mod">
          <ac:chgData name="arthur JUSTET" userId="58a44211-6978-4fb9-9e00-4df24db68ca6" providerId="ADAL" clId="{9F265D55-6944-4ECB-9557-5ECA4641DBFD}" dt="2022-12-20T17:41:09.814" v="719" actId="1076"/>
          <ac:picMkLst>
            <pc:docMk/>
            <pc:sldMk cId="2545348685" sldId="271"/>
            <ac:picMk id="12" creationId="{06BEEAD5-21DC-488A-86F7-597346D7E5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BEC5E-5299-46AB-8D0F-F1DC542AA133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EC9C-C06E-46B2-B8E2-AE38205C32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57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EEC9C-C06E-46B2-B8E2-AE38205C326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11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6" y="3581623"/>
            <a:ext cx="14254967" cy="287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abase.anct.gouv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base.anct.gouv.fr/ressource/51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base.anct.gouv.fr/base/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base.anct.gouv.fr/recherch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/>
          <p:cNvSpPr>
            <a:spLocks noChangeAspect="1"/>
          </p:cNvSpPr>
          <p:nvPr/>
        </p:nvSpPr>
        <p:spPr>
          <a:xfrm rot="5400000">
            <a:off x="491599" y="2302402"/>
            <a:ext cx="4191000" cy="4005797"/>
          </a:xfrm>
          <a:custGeom>
            <a:avLst/>
            <a:gdLst/>
            <a:ahLst/>
            <a:cxnLst/>
            <a:rect l="l" t="t" r="r" b="b"/>
            <a:pathLst>
              <a:path w="1278889" h="1222375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5308600" y="3810000"/>
            <a:ext cx="74683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La Base</a:t>
            </a:r>
          </a:p>
          <a:p>
            <a:r>
              <a:rPr lang="fr-FR" sz="4800" b="1" i="1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Kit de prise en main</a:t>
            </a:r>
          </a:p>
          <a:p>
            <a:endParaRPr lang="fr-FR" sz="3200" b="1" i="1" dirty="0">
              <a:solidFill>
                <a:srgbClr val="2C3176"/>
              </a:solidFill>
              <a:latin typeface="Marianne" panose="02000000000000000000" pitchFamily="50" charset="0"/>
              <a:ea typeface="Marianne ExtraBold" charset="0"/>
              <a:cs typeface="Marianne ExtraBold" charset="0"/>
            </a:endParaRPr>
          </a:p>
          <a:p>
            <a:r>
              <a:rPr lang="fr-FR" sz="4800" b="1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Présentation générale</a:t>
            </a:r>
          </a:p>
        </p:txBody>
      </p:sp>
      <p:sp>
        <p:nvSpPr>
          <p:cNvPr id="14" name="object 4"/>
          <p:cNvSpPr/>
          <p:nvPr/>
        </p:nvSpPr>
        <p:spPr>
          <a:xfrm>
            <a:off x="13690600" y="838200"/>
            <a:ext cx="2201545" cy="2104390"/>
          </a:xfrm>
          <a:custGeom>
            <a:avLst/>
            <a:gdLst/>
            <a:ahLst/>
            <a:cxnLst/>
            <a:rect l="l" t="t" r="r" b="b"/>
            <a:pathLst>
              <a:path w="2201544" h="2104390">
                <a:moveTo>
                  <a:pt x="1256360" y="0"/>
                </a:moveTo>
                <a:lnTo>
                  <a:pt x="0" y="0"/>
                </a:lnTo>
                <a:lnTo>
                  <a:pt x="0" y="1247749"/>
                </a:lnTo>
                <a:lnTo>
                  <a:pt x="895578" y="1247749"/>
                </a:lnTo>
                <a:lnTo>
                  <a:pt x="951001" y="2104212"/>
                </a:lnTo>
                <a:lnTo>
                  <a:pt x="2201405" y="2104212"/>
                </a:lnTo>
                <a:lnTo>
                  <a:pt x="2117382" y="806983"/>
                </a:lnTo>
                <a:lnTo>
                  <a:pt x="2112914" y="758885"/>
                </a:lnTo>
                <a:lnTo>
                  <a:pt x="2105851" y="711607"/>
                </a:lnTo>
                <a:lnTo>
                  <a:pt x="2096269" y="665221"/>
                </a:lnTo>
                <a:lnTo>
                  <a:pt x="2084242" y="619795"/>
                </a:lnTo>
                <a:lnTo>
                  <a:pt x="2069845" y="575400"/>
                </a:lnTo>
                <a:lnTo>
                  <a:pt x="2053152" y="532105"/>
                </a:lnTo>
                <a:lnTo>
                  <a:pt x="2034239" y="489982"/>
                </a:lnTo>
                <a:lnTo>
                  <a:pt x="2013180" y="449100"/>
                </a:lnTo>
                <a:lnTo>
                  <a:pt x="1990049" y="409529"/>
                </a:lnTo>
                <a:lnTo>
                  <a:pt x="1964921" y="371339"/>
                </a:lnTo>
                <a:lnTo>
                  <a:pt x="1937872" y="334601"/>
                </a:lnTo>
                <a:lnTo>
                  <a:pt x="1908975" y="299384"/>
                </a:lnTo>
                <a:lnTo>
                  <a:pt x="1878305" y="265758"/>
                </a:lnTo>
                <a:lnTo>
                  <a:pt x="1845938" y="233794"/>
                </a:lnTo>
                <a:lnTo>
                  <a:pt x="1811948" y="203561"/>
                </a:lnTo>
                <a:lnTo>
                  <a:pt x="1776409" y="175130"/>
                </a:lnTo>
                <a:lnTo>
                  <a:pt x="1739397" y="148571"/>
                </a:lnTo>
                <a:lnTo>
                  <a:pt x="1700985" y="123954"/>
                </a:lnTo>
                <a:lnTo>
                  <a:pt x="1661249" y="101349"/>
                </a:lnTo>
                <a:lnTo>
                  <a:pt x="1620264" y="80825"/>
                </a:lnTo>
                <a:lnTo>
                  <a:pt x="1578103" y="62454"/>
                </a:lnTo>
                <a:lnTo>
                  <a:pt x="1534843" y="46305"/>
                </a:lnTo>
                <a:lnTo>
                  <a:pt x="1490557" y="32448"/>
                </a:lnTo>
                <a:lnTo>
                  <a:pt x="1445320" y="20953"/>
                </a:lnTo>
                <a:lnTo>
                  <a:pt x="1399207" y="11891"/>
                </a:lnTo>
                <a:lnTo>
                  <a:pt x="1352293" y="5331"/>
                </a:lnTo>
                <a:lnTo>
                  <a:pt x="1304652" y="1344"/>
                </a:lnTo>
                <a:lnTo>
                  <a:pt x="1256360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>
            <a:spLocks noChangeAspect="1"/>
          </p:cNvSpPr>
          <p:nvPr/>
        </p:nvSpPr>
        <p:spPr>
          <a:xfrm>
            <a:off x="584200" y="7848600"/>
            <a:ext cx="954722" cy="913145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80709" y="6763092"/>
            <a:ext cx="2069465" cy="27164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2" y="248726"/>
            <a:ext cx="5747908" cy="18086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F3E864B-3DB8-4A6D-A114-5CE528C28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00" y="4273395"/>
            <a:ext cx="1893734" cy="16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4">
            <a:extLst>
              <a:ext uri="{FF2B5EF4-FFF2-40B4-BE49-F238E27FC236}">
                <a16:creationId xmlns:a16="http://schemas.microsoft.com/office/drawing/2014/main" id="{BBFA4B8D-3714-47F6-BEFE-DBA19C1CE065}"/>
              </a:ext>
            </a:extLst>
          </p:cNvPr>
          <p:cNvSpPr/>
          <p:nvPr/>
        </p:nvSpPr>
        <p:spPr>
          <a:xfrm>
            <a:off x="13091263" y="533400"/>
            <a:ext cx="2201545" cy="2104390"/>
          </a:xfrm>
          <a:custGeom>
            <a:avLst/>
            <a:gdLst/>
            <a:ahLst/>
            <a:cxnLst/>
            <a:rect l="l" t="t" r="r" b="b"/>
            <a:pathLst>
              <a:path w="2201544" h="2104390">
                <a:moveTo>
                  <a:pt x="1256360" y="0"/>
                </a:moveTo>
                <a:lnTo>
                  <a:pt x="0" y="0"/>
                </a:lnTo>
                <a:lnTo>
                  <a:pt x="0" y="1247749"/>
                </a:lnTo>
                <a:lnTo>
                  <a:pt x="895578" y="1247749"/>
                </a:lnTo>
                <a:lnTo>
                  <a:pt x="951001" y="2104212"/>
                </a:lnTo>
                <a:lnTo>
                  <a:pt x="2201405" y="2104212"/>
                </a:lnTo>
                <a:lnTo>
                  <a:pt x="2117382" y="806983"/>
                </a:lnTo>
                <a:lnTo>
                  <a:pt x="2112914" y="758885"/>
                </a:lnTo>
                <a:lnTo>
                  <a:pt x="2105851" y="711607"/>
                </a:lnTo>
                <a:lnTo>
                  <a:pt x="2096269" y="665221"/>
                </a:lnTo>
                <a:lnTo>
                  <a:pt x="2084242" y="619795"/>
                </a:lnTo>
                <a:lnTo>
                  <a:pt x="2069845" y="575400"/>
                </a:lnTo>
                <a:lnTo>
                  <a:pt x="2053152" y="532105"/>
                </a:lnTo>
                <a:lnTo>
                  <a:pt x="2034239" y="489982"/>
                </a:lnTo>
                <a:lnTo>
                  <a:pt x="2013180" y="449100"/>
                </a:lnTo>
                <a:lnTo>
                  <a:pt x="1990049" y="409529"/>
                </a:lnTo>
                <a:lnTo>
                  <a:pt x="1964921" y="371339"/>
                </a:lnTo>
                <a:lnTo>
                  <a:pt x="1937872" y="334601"/>
                </a:lnTo>
                <a:lnTo>
                  <a:pt x="1908975" y="299384"/>
                </a:lnTo>
                <a:lnTo>
                  <a:pt x="1878305" y="265758"/>
                </a:lnTo>
                <a:lnTo>
                  <a:pt x="1845938" y="233794"/>
                </a:lnTo>
                <a:lnTo>
                  <a:pt x="1811948" y="203561"/>
                </a:lnTo>
                <a:lnTo>
                  <a:pt x="1776409" y="175130"/>
                </a:lnTo>
                <a:lnTo>
                  <a:pt x="1739397" y="148571"/>
                </a:lnTo>
                <a:lnTo>
                  <a:pt x="1700985" y="123954"/>
                </a:lnTo>
                <a:lnTo>
                  <a:pt x="1661249" y="101349"/>
                </a:lnTo>
                <a:lnTo>
                  <a:pt x="1620264" y="80825"/>
                </a:lnTo>
                <a:lnTo>
                  <a:pt x="1578103" y="62454"/>
                </a:lnTo>
                <a:lnTo>
                  <a:pt x="1534843" y="46305"/>
                </a:lnTo>
                <a:lnTo>
                  <a:pt x="1490557" y="32448"/>
                </a:lnTo>
                <a:lnTo>
                  <a:pt x="1445320" y="20953"/>
                </a:lnTo>
                <a:lnTo>
                  <a:pt x="1399207" y="11891"/>
                </a:lnTo>
                <a:lnTo>
                  <a:pt x="1352293" y="5331"/>
                </a:lnTo>
                <a:lnTo>
                  <a:pt x="1304652" y="1344"/>
                </a:lnTo>
                <a:lnTo>
                  <a:pt x="1256360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CA85E687-637D-458C-93CF-F202F54E4740}"/>
              </a:ext>
            </a:extLst>
          </p:cNvPr>
          <p:cNvSpPr/>
          <p:nvPr/>
        </p:nvSpPr>
        <p:spPr>
          <a:xfrm>
            <a:off x="991505" y="1399055"/>
            <a:ext cx="13514290" cy="6744592"/>
          </a:xfrm>
          <a:custGeom>
            <a:avLst/>
            <a:gdLst/>
            <a:ahLst/>
            <a:cxnLst/>
            <a:rect l="l" t="t" r="r" b="b"/>
            <a:pathLst>
              <a:path w="13248005" h="6181725">
                <a:moveTo>
                  <a:pt x="13247535" y="0"/>
                </a:moveTo>
                <a:lnTo>
                  <a:pt x="0" y="0"/>
                </a:lnTo>
                <a:lnTo>
                  <a:pt x="0" y="6181178"/>
                </a:lnTo>
                <a:lnTo>
                  <a:pt x="13247535" y="6181178"/>
                </a:lnTo>
                <a:lnTo>
                  <a:pt x="13247535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38095" y="1325667"/>
            <a:ext cx="7869623" cy="84574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4"/>
              </a:spcBef>
            </a:pPr>
            <a:r>
              <a:rPr lang="fr-FR" sz="540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Qu’est-ce que La Base ?</a:t>
            </a:r>
            <a:endParaRPr sz="5400" dirty="0"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63178" y="2971800"/>
            <a:ext cx="7519139" cy="440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La Base est une plateforme collaborative qui permet de partager tous les outils et ressources utiles pour l’inclusion et la médiation numérique. </a:t>
            </a:r>
            <a:endParaRPr lang="fr-FR" sz="2000" dirty="0">
              <a:solidFill>
                <a:srgbClr val="2C3176"/>
              </a:solidFill>
              <a:latin typeface="Marianne" panose="02000000000000000000" pitchFamily="50" charset="0"/>
            </a:endParaRPr>
          </a:p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Ces outils et ressources peuvent être hébergés directement sur La Base, ou sur d’autres sites.</a:t>
            </a:r>
          </a:p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Sans se substituer aux sites internet, bibliothèques d’outils, ressourceries... qui existent déjà, La Base a vocation à devenir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l’établi des acteurs de l’inclusion et de la médiation numériques en réunissant, pour la première fois au niveau national, l’ensemble des ressources produites par et pour le secteur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Pour se rendre sur le site : </a:t>
            </a:r>
            <a:r>
              <a:rPr lang="fr-FR" sz="2000" dirty="0">
                <a:solidFill>
                  <a:srgbClr val="273375"/>
                </a:solidFill>
                <a:latin typeface="Marianne" panose="02000000000000000000" pitchFamily="50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labase.anct.gouv.fr</a:t>
            </a:r>
            <a:endParaRPr lang="fr-FR" sz="2000" dirty="0">
              <a:solidFill>
                <a:srgbClr val="2C3176"/>
              </a:solidFill>
              <a:latin typeface="Marianne" panose="02000000000000000000" pitchFamily="50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80603"/>
            <a:ext cx="2286000" cy="838597"/>
          </a:xfrm>
          <a:prstGeom prst="rect">
            <a:avLst/>
          </a:prstGeom>
        </p:spPr>
      </p:pic>
      <p:sp>
        <p:nvSpPr>
          <p:cNvPr id="38" name="object 8">
            <a:extLst>
              <a:ext uri="{FF2B5EF4-FFF2-40B4-BE49-F238E27FC236}">
                <a16:creationId xmlns:a16="http://schemas.microsoft.com/office/drawing/2014/main" id="{3BC14DE4-F506-4090-BF74-B51C403F358A}"/>
              </a:ext>
            </a:extLst>
          </p:cNvPr>
          <p:cNvSpPr/>
          <p:nvPr/>
        </p:nvSpPr>
        <p:spPr>
          <a:xfrm>
            <a:off x="436209" y="7540624"/>
            <a:ext cx="1278890" cy="1222375"/>
          </a:xfrm>
          <a:custGeom>
            <a:avLst/>
            <a:gdLst/>
            <a:ahLst/>
            <a:cxnLst/>
            <a:rect l="l" t="t" r="r" b="b"/>
            <a:pathLst>
              <a:path w="1278889" h="1222375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959BABF3-3906-419F-AF2E-46B8B8E77D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2" y="2439504"/>
            <a:ext cx="6486144" cy="21225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1C42910-D3F1-4143-9707-33C95DA589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44987"/>
          <a:stretch/>
        </p:blipFill>
        <p:spPr>
          <a:xfrm>
            <a:off x="9383587" y="1219200"/>
            <a:ext cx="5682585" cy="75437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3452563" y="0"/>
            <a:ext cx="2803525" cy="2910205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325402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671" y="7162800"/>
            <a:ext cx="1277112" cy="16764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80603"/>
            <a:ext cx="2286000" cy="838597"/>
          </a:xfrm>
          <a:prstGeom prst="rect">
            <a:avLst/>
          </a:prstGeom>
        </p:spPr>
      </p:pic>
      <p:sp>
        <p:nvSpPr>
          <p:cNvPr id="22" name="object 14">
            <a:extLst>
              <a:ext uri="{FF2B5EF4-FFF2-40B4-BE49-F238E27FC236}">
                <a16:creationId xmlns:a16="http://schemas.microsoft.com/office/drawing/2014/main" id="{ECE9D0A4-D397-44B9-BD21-4D9652A68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8095" y="1295400"/>
            <a:ext cx="137798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4"/>
              </a:spcBef>
            </a:pPr>
            <a:r>
              <a:rPr lang="fr-FR" sz="600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Que trouve-t-on dans La Base ?</a:t>
            </a:r>
            <a:br>
              <a:rPr lang="fr-FR" sz="600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</a:br>
            <a:r>
              <a:rPr lang="fr-FR" sz="4800" spc="-75" dirty="0">
                <a:solidFill>
                  <a:srgbClr val="2C3176"/>
                </a:solidFill>
                <a:latin typeface="Marianne" panose="02000000000000000000" pitchFamily="50" charset="0"/>
                <a:ea typeface="Inconsolata Black" panose="00000509000000000000" pitchFamily="49" charset="0"/>
                <a:cs typeface="Marianne ExtraBold" charset="0"/>
              </a:rPr>
              <a:t>Les fiches ressources</a:t>
            </a:r>
            <a:endParaRPr sz="6000" dirty="0">
              <a:latin typeface="Marianne" panose="02000000000000000000" pitchFamily="50" charset="0"/>
              <a:ea typeface="Inconsolata Black" panose="00000509000000000000" pitchFamily="49" charset="0"/>
              <a:cs typeface="Marianne ExtraBold" charset="0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DD1F0FBA-E995-42A3-B206-BC492893834B}"/>
              </a:ext>
            </a:extLst>
          </p:cNvPr>
          <p:cNvSpPr txBox="1"/>
          <p:nvPr/>
        </p:nvSpPr>
        <p:spPr>
          <a:xfrm>
            <a:off x="1238095" y="3124200"/>
            <a:ext cx="7482856" cy="5135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Les fiches ressources sont les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« pages » de présentation des ressources 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pour l’inclusion et la médiation numérique (tutoriel, carnet NEC local, plan, ressource pédagogique…). Elles constituent le « cœur » de La Base. Elles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peuvent être créées par toute personne disposant d’un compte utilisateur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Elles sont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extrêmement modulables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. On peut y intégrer tout le contenu que l’on souhaite : liens, images, textes, référence à d’autres fiches ressource… </a:t>
            </a:r>
          </a:p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Les fiches peuvent être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publiques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(tout le monde peut les consulter),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privées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(seuls les membres de votre base peuvent la consulter) ou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en accès restreint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 (vous choisissez quels utilisateurs – ou quels profils d’utilisateurs – peuvent consulter cette fiche).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97ECCC9-0C07-480B-A7E4-A8A1BD888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000" y="1188000"/>
            <a:ext cx="962340" cy="115037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90AD342-60E7-4A41-BFCD-CE74043C5B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50" t="5788" r="6187" b="52674"/>
          <a:stretch/>
        </p:blipFill>
        <p:spPr>
          <a:xfrm>
            <a:off x="9118599" y="2667000"/>
            <a:ext cx="5919625" cy="5739789"/>
          </a:xfrm>
          <a:prstGeom prst="rect">
            <a:avLst/>
          </a:prstGeom>
          <a:ln w="19050">
            <a:solidFill>
              <a:srgbClr val="273375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689102-8481-4352-A865-0813737D3582}"/>
              </a:ext>
            </a:extLst>
          </p:cNvPr>
          <p:cNvSpPr/>
          <p:nvPr/>
        </p:nvSpPr>
        <p:spPr>
          <a:xfrm>
            <a:off x="13452563" y="5161533"/>
            <a:ext cx="2371637" cy="2135713"/>
          </a:xfrm>
          <a:prstGeom prst="rect">
            <a:avLst/>
          </a:prstGeom>
          <a:solidFill>
            <a:schemeClr val="bg1"/>
          </a:solidFill>
          <a:ln w="19050">
            <a:solidFill>
              <a:srgbClr val="273375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 panose="02000000000000000000" pitchFamily="50" charset="0"/>
              </a:rPr>
              <a:t>Astuce :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 panose="02000000000000000000" pitchFamily="50" charset="0"/>
              </a:rPr>
              <a:t>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 panose="02000000000000000000" pitchFamily="50" charset="0"/>
              </a:rPr>
              <a:t>pour que votre fiche ressource se distingue des autres, pensez à la rendre visuelle et engageante avec une miniature, des images, des textes enrichis, des liens…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C6A39D9-3726-40F1-B574-257E1022A3FD}"/>
              </a:ext>
            </a:extLst>
          </p:cNvPr>
          <p:cNvSpPr txBox="1"/>
          <p:nvPr/>
        </p:nvSpPr>
        <p:spPr>
          <a:xfrm>
            <a:off x="6622426" y="8569431"/>
            <a:ext cx="860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>
                <a:solidFill>
                  <a:srgbClr val="2C3176"/>
                </a:solidFill>
                <a:latin typeface="Marianne" panose="02000000000000000000" pitchFamily="50" charset="0"/>
              </a:rPr>
              <a:t>Voir un exemple de fiche ressource : </a:t>
            </a:r>
            <a:r>
              <a:rPr lang="fr-FR" dirty="0">
                <a:solidFill>
                  <a:srgbClr val="2C3176"/>
                </a:solidFill>
                <a:latin typeface="Marianne" panose="02000000000000000000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https://labase.anct.gouv.fr/ressource/51</a:t>
            </a:r>
            <a:r>
              <a:rPr lang="fr-FR" dirty="0">
                <a:solidFill>
                  <a:srgbClr val="2C3176"/>
                </a:solidFill>
                <a:latin typeface="Marianne" panose="020000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2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3452563" y="0"/>
            <a:ext cx="2803525" cy="2910205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325402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671" y="7162800"/>
            <a:ext cx="1277112" cy="16764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80603"/>
            <a:ext cx="2286000" cy="838597"/>
          </a:xfrm>
          <a:prstGeom prst="rect">
            <a:avLst/>
          </a:prstGeom>
        </p:spPr>
      </p:pic>
      <p:sp>
        <p:nvSpPr>
          <p:cNvPr id="22" name="object 14">
            <a:extLst>
              <a:ext uri="{FF2B5EF4-FFF2-40B4-BE49-F238E27FC236}">
                <a16:creationId xmlns:a16="http://schemas.microsoft.com/office/drawing/2014/main" id="{ECE9D0A4-D397-44B9-BD21-4D9652A68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8095" y="1219200"/>
            <a:ext cx="137798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4"/>
              </a:spcBef>
            </a:pPr>
            <a:r>
              <a:rPr lang="fr-FR" sz="600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Que trouve-t-on dans La Base ?</a:t>
            </a:r>
            <a:br>
              <a:rPr lang="fr-FR" sz="600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</a:br>
            <a:r>
              <a:rPr lang="fr-FR" sz="4800" spc="-75" dirty="0">
                <a:solidFill>
                  <a:srgbClr val="2C3176"/>
                </a:solidFill>
                <a:latin typeface="Marianne" panose="02000000000000000000" pitchFamily="50" charset="0"/>
                <a:ea typeface="Inconsolata Black" panose="00000509000000000000" pitchFamily="49" charset="0"/>
                <a:cs typeface="Marianne ExtraBold" charset="0"/>
              </a:rPr>
              <a:t>Les bases</a:t>
            </a:r>
            <a:endParaRPr sz="6000" dirty="0">
              <a:latin typeface="Marianne" panose="02000000000000000000" pitchFamily="50" charset="0"/>
              <a:ea typeface="Inconsolata Black" panose="00000509000000000000" pitchFamily="49" charset="0"/>
              <a:cs typeface="Marianne ExtraBold" charset="0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DD1F0FBA-E995-42A3-B206-BC492893834B}"/>
              </a:ext>
            </a:extLst>
          </p:cNvPr>
          <p:cNvSpPr txBox="1"/>
          <p:nvPr/>
        </p:nvSpPr>
        <p:spPr>
          <a:xfrm>
            <a:off x="1238095" y="3027047"/>
            <a:ext cx="8413905" cy="5455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Vos bases sont les espaces sur lesquels vous pouvez :</a:t>
            </a:r>
          </a:p>
          <a:p>
            <a:pPr marL="171450" lvl="0" indent="-171450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Créer vos propres fiches ressource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, pour présenter ou valoriser vos ressources ;</a:t>
            </a:r>
          </a:p>
          <a:p>
            <a:pPr marL="171450" lvl="0" indent="-171450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Enregistrer les fiches ressource inspirantes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que vous avez pu trouver grâce au moteur de recherche ;</a:t>
            </a:r>
          </a:p>
          <a:p>
            <a:pPr marL="171450" lvl="0" indent="-171450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Organiser vos fiches ressource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au sein de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collections.</a:t>
            </a:r>
            <a:endParaRPr lang="fr-FR" sz="2000" dirty="0">
              <a:solidFill>
                <a:srgbClr val="2C3176"/>
              </a:solidFill>
              <a:latin typeface="Marianne" panose="02000000000000000000" pitchFamily="50" charset="0"/>
            </a:endParaRPr>
          </a:p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Ce sont des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établis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permettant d’avoir sous la main l’ensemble des fiches ressources utiles à votre activité de médiation ou d’inclusion numériques. </a:t>
            </a:r>
          </a:p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Comme les fiches ressources, les bases peuvent être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publiques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,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privées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ou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en accès restreint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. Vous pouvez ajouter à tout moment des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administrateurs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(qui peuvent créer / modifier / supprimer des fiches ressources) et des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contributeurs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(qui peuvent créer et modifier des fiches) à vos bases.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5C5EA02-97C2-4D23-A0AC-0FB1AA426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000" y="1188000"/>
            <a:ext cx="1546468" cy="11138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F5A4012-AA2A-4429-BC36-A63A869BFC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13" t="7500" r="8083" b="30005"/>
          <a:stretch/>
        </p:blipFill>
        <p:spPr>
          <a:xfrm>
            <a:off x="10096823" y="2759135"/>
            <a:ext cx="5105400" cy="5714587"/>
          </a:xfrm>
          <a:prstGeom prst="rect">
            <a:avLst/>
          </a:prstGeom>
          <a:ln>
            <a:solidFill>
              <a:srgbClr val="273375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C940308-2843-4A98-B0B7-9F8A0161F4DB}"/>
              </a:ext>
            </a:extLst>
          </p:cNvPr>
          <p:cNvSpPr txBox="1"/>
          <p:nvPr/>
        </p:nvSpPr>
        <p:spPr>
          <a:xfrm>
            <a:off x="7361539" y="8569431"/>
            <a:ext cx="786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>
                <a:solidFill>
                  <a:srgbClr val="2C3176"/>
                </a:solidFill>
                <a:latin typeface="Marianne" panose="02000000000000000000" pitchFamily="50" charset="0"/>
              </a:rPr>
              <a:t>Voir un exemple de base publique : </a:t>
            </a:r>
            <a:r>
              <a:rPr lang="fr-FR" dirty="0">
                <a:solidFill>
                  <a:srgbClr val="2C3176"/>
                </a:solidFill>
                <a:latin typeface="Marianne" panose="02000000000000000000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https://labase.anct.gouv.fr/base/4</a:t>
            </a:r>
            <a:r>
              <a:rPr lang="fr-FR" dirty="0">
                <a:solidFill>
                  <a:srgbClr val="2C3176"/>
                </a:solidFill>
                <a:latin typeface="Marianne" panose="020000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072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3452563" y="0"/>
            <a:ext cx="2803525" cy="2910205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325402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671" y="7162800"/>
            <a:ext cx="1277112" cy="16764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80603"/>
            <a:ext cx="2286000" cy="838597"/>
          </a:xfrm>
          <a:prstGeom prst="rect">
            <a:avLst/>
          </a:prstGeom>
        </p:spPr>
      </p:pic>
      <p:sp>
        <p:nvSpPr>
          <p:cNvPr id="22" name="object 14">
            <a:extLst>
              <a:ext uri="{FF2B5EF4-FFF2-40B4-BE49-F238E27FC236}">
                <a16:creationId xmlns:a16="http://schemas.microsoft.com/office/drawing/2014/main" id="{ECE9D0A4-D397-44B9-BD21-4D9652A68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8095" y="1325667"/>
            <a:ext cx="137798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4"/>
              </a:spcBef>
            </a:pPr>
            <a:r>
              <a:rPr lang="fr-FR" sz="600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Que trouve-t-on dans La Base ?</a:t>
            </a:r>
            <a:br>
              <a:rPr lang="fr-FR" sz="600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</a:br>
            <a:r>
              <a:rPr lang="fr-FR" sz="4800" spc="-75" dirty="0">
                <a:solidFill>
                  <a:srgbClr val="2C3176"/>
                </a:solidFill>
                <a:latin typeface="Marianne" panose="02000000000000000000" pitchFamily="50" charset="0"/>
                <a:ea typeface="Inconsolata Black" panose="00000509000000000000" pitchFamily="49" charset="0"/>
                <a:cs typeface="Marianne ExtraBold" charset="0"/>
              </a:rPr>
              <a:t>Les collections</a:t>
            </a:r>
            <a:endParaRPr sz="6000" dirty="0">
              <a:latin typeface="Marianne" panose="02000000000000000000" pitchFamily="50" charset="0"/>
              <a:ea typeface="Inconsolata Black" panose="00000509000000000000" pitchFamily="49" charset="0"/>
              <a:cs typeface="Marianne ExtraBold" charset="0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DD1F0FBA-E995-42A3-B206-BC492893834B}"/>
              </a:ext>
            </a:extLst>
          </p:cNvPr>
          <p:cNvSpPr txBox="1"/>
          <p:nvPr/>
        </p:nvSpPr>
        <p:spPr>
          <a:xfrm>
            <a:off x="1238094" y="3190609"/>
            <a:ext cx="5594505" cy="2560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Au sein de vos bases, vous pouvez organiser vos fiches ressources au sein de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 collections 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(par thématique, par événement, par idée)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. </a:t>
            </a:r>
          </a:p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C’est un outil précieux pour collaborer à plusieurs sur une même base, mais aussi pour faciliter la « lecture » de votre base par les autres utilisateurs. 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DD1DBB8-60F5-4869-ADC1-39C34FE80A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50" t="10715" r="8105" b="21894"/>
          <a:stretch/>
        </p:blipFill>
        <p:spPr>
          <a:xfrm>
            <a:off x="7518400" y="2568003"/>
            <a:ext cx="7086600" cy="6154153"/>
          </a:xfrm>
          <a:prstGeom prst="rect">
            <a:avLst/>
          </a:prstGeom>
          <a:ln>
            <a:solidFill>
              <a:srgbClr val="273375"/>
            </a:solidFill>
          </a:ln>
        </p:spPr>
      </p:pic>
    </p:spTree>
    <p:extLst>
      <p:ext uri="{BB962C8B-B14F-4D97-AF65-F5344CB8AC3E}">
        <p14:creationId xmlns:p14="http://schemas.microsoft.com/office/powerpoint/2010/main" val="84072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3452563" y="0"/>
            <a:ext cx="2803525" cy="2910205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325402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671" y="7162800"/>
            <a:ext cx="1277112" cy="16764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80603"/>
            <a:ext cx="2286000" cy="838597"/>
          </a:xfrm>
          <a:prstGeom prst="rect">
            <a:avLst/>
          </a:prstGeom>
        </p:spPr>
      </p:pic>
      <p:sp>
        <p:nvSpPr>
          <p:cNvPr id="22" name="object 14">
            <a:extLst>
              <a:ext uri="{FF2B5EF4-FFF2-40B4-BE49-F238E27FC236}">
                <a16:creationId xmlns:a16="http://schemas.microsoft.com/office/drawing/2014/main" id="{ECE9D0A4-D397-44B9-BD21-4D9652A68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8095" y="1325667"/>
            <a:ext cx="137798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4"/>
              </a:spcBef>
            </a:pPr>
            <a:r>
              <a:rPr lang="fr-FR" sz="600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Que trouve-t-on dans La Base ?</a:t>
            </a:r>
            <a:br>
              <a:rPr lang="fr-FR" sz="600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</a:br>
            <a:r>
              <a:rPr lang="fr-FR" sz="4800" spc="-75" dirty="0">
                <a:solidFill>
                  <a:srgbClr val="2C3176"/>
                </a:solidFill>
                <a:latin typeface="Marianne" panose="02000000000000000000" pitchFamily="50" charset="0"/>
                <a:ea typeface="Inconsolata Black" panose="00000509000000000000" pitchFamily="49" charset="0"/>
                <a:cs typeface="Marianne ExtraBold" charset="0"/>
              </a:rPr>
              <a:t>Le moteur de recherche </a:t>
            </a:r>
            <a:endParaRPr sz="6000" dirty="0">
              <a:latin typeface="Marianne" panose="02000000000000000000" pitchFamily="50" charset="0"/>
              <a:ea typeface="Inconsolata Black" panose="00000509000000000000" pitchFamily="49" charset="0"/>
              <a:cs typeface="Marianne ExtraBold" charset="0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DD1F0FBA-E995-42A3-B206-BC492893834B}"/>
              </a:ext>
            </a:extLst>
          </p:cNvPr>
          <p:cNvSpPr txBox="1"/>
          <p:nvPr/>
        </p:nvSpPr>
        <p:spPr>
          <a:xfrm>
            <a:off x="1238095" y="3190608"/>
            <a:ext cx="6889905" cy="445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Le moteur de recherche vous permet de trouver des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fiches ressources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et des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bases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intéressantes dans le cadre de votre activité. </a:t>
            </a:r>
          </a:p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Vous pouvez utiliser le moteur de recherche même sans vous connecter à un compte utilisateur.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Celui-ci affichera alors toutes les fiches ressources et bases publiques (consultables par tous).</a:t>
            </a:r>
          </a:p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Comme pour tous les moteurs de recherche, vous pouvez effectuer une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recherche par mots-clés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et/ou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</a:rPr>
              <a:t>affiner les résultats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</a:rPr>
              <a:t> en choisissant un ou plusieurs « tags » au sein de la douzaine de catégories de tags proposée.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E0419C0-6277-4F9D-BBB0-BC59C9747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000" y="1188000"/>
            <a:ext cx="1120967" cy="11209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394EA25-F09D-48E9-BE07-6505BAC14D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3" b="67165"/>
          <a:stretch/>
        </p:blipFill>
        <p:spPr>
          <a:xfrm>
            <a:off x="8509000" y="2870381"/>
            <a:ext cx="6723145" cy="5151333"/>
          </a:xfrm>
          <a:prstGeom prst="rect">
            <a:avLst/>
          </a:prstGeom>
          <a:ln>
            <a:solidFill>
              <a:srgbClr val="273375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3917660-BAF5-4E7B-8DC1-070F738D2EB9}"/>
              </a:ext>
            </a:extLst>
          </p:cNvPr>
          <p:cNvSpPr txBox="1"/>
          <p:nvPr/>
        </p:nvSpPr>
        <p:spPr>
          <a:xfrm>
            <a:off x="4874947" y="8569431"/>
            <a:ext cx="1021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2C3176"/>
                </a:solidFill>
                <a:latin typeface="Marianne" panose="02000000000000000000" pitchFamily="50" charset="0"/>
              </a:rPr>
              <a:t>Pour accéder directement au moteur de recherche : </a:t>
            </a:r>
            <a:r>
              <a:rPr lang="fr-FR" dirty="0">
                <a:solidFill>
                  <a:srgbClr val="2C3176"/>
                </a:solidFill>
                <a:latin typeface="Marianne" panose="02000000000000000000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https://labase.anct.gouv.fr/recherche</a:t>
            </a:r>
            <a:r>
              <a:rPr lang="fr-FR" dirty="0">
                <a:solidFill>
                  <a:srgbClr val="2C3176"/>
                </a:solidFill>
                <a:latin typeface="Marianne" panose="02000000000000000000" pitchFamily="50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5651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3452563" y="0"/>
            <a:ext cx="2803525" cy="2910205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325402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671" y="7162800"/>
            <a:ext cx="1277112" cy="16764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80603"/>
            <a:ext cx="2286000" cy="838597"/>
          </a:xfrm>
          <a:prstGeom prst="rect">
            <a:avLst/>
          </a:prstGeom>
        </p:spPr>
      </p:pic>
      <p:sp>
        <p:nvSpPr>
          <p:cNvPr id="22" name="object 14">
            <a:extLst>
              <a:ext uri="{FF2B5EF4-FFF2-40B4-BE49-F238E27FC236}">
                <a16:creationId xmlns:a16="http://schemas.microsoft.com/office/drawing/2014/main" id="{ECE9D0A4-D397-44B9-BD21-4D9652A68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8095" y="1325667"/>
            <a:ext cx="137798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4"/>
              </a:spcBef>
            </a:pPr>
            <a:r>
              <a:rPr lang="fr-FR" sz="600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Que trouve-t-on dans La Base ?</a:t>
            </a:r>
            <a:br>
              <a:rPr lang="fr-FR" sz="600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</a:br>
            <a:r>
              <a:rPr lang="fr-FR" sz="4800" spc="-75" dirty="0">
                <a:solidFill>
                  <a:srgbClr val="2C3176"/>
                </a:solidFill>
                <a:latin typeface="Marianne" panose="02000000000000000000" pitchFamily="50" charset="0"/>
                <a:ea typeface="Inconsolata Black" panose="00000509000000000000" pitchFamily="49" charset="0"/>
                <a:cs typeface="Marianne ExtraBold" charset="0"/>
              </a:rPr>
              <a:t>Le compte utilisateur</a:t>
            </a:r>
            <a:endParaRPr sz="6000" dirty="0">
              <a:latin typeface="Marianne" panose="02000000000000000000" pitchFamily="50" charset="0"/>
              <a:ea typeface="Inconsolata Black" panose="00000509000000000000" pitchFamily="49" charset="0"/>
              <a:cs typeface="Marianne ExtraBold" charset="0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DD1F0FBA-E995-42A3-B206-BC492893834B}"/>
              </a:ext>
            </a:extLst>
          </p:cNvPr>
          <p:cNvSpPr txBox="1"/>
          <p:nvPr/>
        </p:nvSpPr>
        <p:spPr>
          <a:xfrm>
            <a:off x="1238095" y="3190608"/>
            <a:ext cx="6889905" cy="134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Le compte utilisateur vous permet de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créer votre base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, de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rejoindre une ou plusieurs autres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bases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, de 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créer 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ou d’</a:t>
            </a:r>
            <a:r>
              <a:rPr lang="fr-FR" sz="2000" b="1" dirty="0">
                <a:solidFill>
                  <a:srgbClr val="2C3176"/>
                </a:solidFill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enregistrer des ressources</a:t>
            </a:r>
            <a:r>
              <a:rPr lang="fr-FR" sz="2000" dirty="0">
                <a:solidFill>
                  <a:srgbClr val="2C3176"/>
                </a:solidFill>
                <a:latin typeface="Marianne" panose="02000000000000000000" pitchFamily="50" charset="0"/>
                <a:ea typeface="Calibri" panose="020F0502020204030204" pitchFamily="34" charset="0"/>
                <a:cs typeface="Cambria" panose="02040503050406030204" pitchFamily="18" charset="0"/>
              </a:rPr>
              <a:t>… et demain de participer aux évaluations, aux échanges…</a:t>
            </a:r>
            <a:endParaRPr lang="fr-FR" sz="2000" dirty="0">
              <a:solidFill>
                <a:srgbClr val="2C3176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5EA081-0A1B-4F1F-B314-CB1DE74326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29" t="10000" r="26077" b="25833"/>
          <a:stretch/>
        </p:blipFill>
        <p:spPr>
          <a:xfrm>
            <a:off x="8813800" y="2590800"/>
            <a:ext cx="5486400" cy="5867400"/>
          </a:xfrm>
          <a:prstGeom prst="rect">
            <a:avLst/>
          </a:prstGeom>
          <a:ln>
            <a:solidFill>
              <a:srgbClr val="273375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6BEEAD5-21DC-488A-86F7-597346D7E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000" y="1188000"/>
            <a:ext cx="875804" cy="11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48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C20484A4EBF7468A41C32FC0BFBEBB" ma:contentTypeVersion="12" ma:contentTypeDescription="Crée un document." ma:contentTypeScope="" ma:versionID="dfdee35b7ae539582bdda5fc4de20ac6">
  <xsd:schema xmlns:xsd="http://www.w3.org/2001/XMLSchema" xmlns:xs="http://www.w3.org/2001/XMLSchema" xmlns:p="http://schemas.microsoft.com/office/2006/metadata/properties" xmlns:ns2="f3057e8d-c9ae-4862-b2e9-dceeefd21433" xmlns:ns3="0784fea1-9c3b-4f3f-a3aa-d043623dff1d" targetNamespace="http://schemas.microsoft.com/office/2006/metadata/properties" ma:root="true" ma:fieldsID="3938f6ffbbdd3977091a9fdd09d051b4" ns2:_="" ns3:_="">
    <xsd:import namespace="f3057e8d-c9ae-4862-b2e9-dceeefd21433"/>
    <xsd:import namespace="0784fea1-9c3b-4f3f-a3aa-d043623df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7e8d-c9ae-4862-b2e9-dceeefd21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c3ccf434-47c7-499f-a226-5bef38a14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4fea1-9c3b-4f3f-a3aa-d043623dff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aa8044-81bd-4051-90b2-d11edd94bf70}" ma:internalName="TaxCatchAll" ma:showField="CatchAllData" ma:web="0784fea1-9c3b-4f3f-a3aa-d043623df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8EF7C-9ECD-41C6-B32B-D2EDB0FE1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C12535-A555-431C-B18C-372CF9FA3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57e8d-c9ae-4862-b2e9-dceeefd21433"/>
    <ds:schemaRef ds:uri="0784fea1-9c3b-4f3f-a3aa-d043623df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707</Words>
  <Application>Microsoft Office PowerPoint</Application>
  <PresentationFormat>Personnalisé</PresentationFormat>
  <Paragraphs>34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Inconsolata Black</vt:lpstr>
      <vt:lpstr>Marianne</vt:lpstr>
      <vt:lpstr>Marianne ExtraBold</vt:lpstr>
      <vt:lpstr>Office Theme</vt:lpstr>
      <vt:lpstr>Présentation PowerPoint</vt:lpstr>
      <vt:lpstr>Qu’est-ce que La Base ?</vt:lpstr>
      <vt:lpstr>Que trouve-t-on dans La Base ? Les fiches ressources</vt:lpstr>
      <vt:lpstr>Que trouve-t-on dans La Base ? Les bases</vt:lpstr>
      <vt:lpstr>Que trouve-t-on dans La Base ? Les collections</vt:lpstr>
      <vt:lpstr>Que trouve-t-on dans La Base ? Le moteur de recherche </vt:lpstr>
      <vt:lpstr>Que trouve-t-on dans La Base ? Le compte utilisateur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présentation PPT ANCT </dc:title>
  <cp:lastModifiedBy>arthur JUSTET</cp:lastModifiedBy>
  <cp:revision>15</cp:revision>
  <dcterms:created xsi:type="dcterms:W3CDTF">2022-09-01T08:45:33Z</dcterms:created>
  <dcterms:modified xsi:type="dcterms:W3CDTF">2022-12-20T17:48:25Z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Adobe Illustrator 25.0 (Macintosh)</vt:lpwstr>
  </property>
  <property fmtid="{D5CDD505-2E9C-101B-9397-08002B2CF9AE}" pid="4" name="LastSaved">
    <vt:filetime>2022-09-01T00:00:00Z</vt:filetime>
  </property>
</Properties>
</file>