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8" r:id="rId5"/>
    <p:sldId id="263" r:id="rId6"/>
    <p:sldId id="259" r:id="rId7"/>
    <p:sldId id="264" r:id="rId8"/>
    <p:sldId id="260" r:id="rId9"/>
    <p:sldId id="261" r:id="rId10"/>
    <p:sldId id="266" r:id="rId11"/>
    <p:sldId id="262" r:id="rId12"/>
  </p:sldIdLst>
  <p:sldSz cx="6858000" cy="9906000" type="A4"/>
  <p:notesSz cx="6735763" cy="9866313"/>
  <p:defaultTextStyle>
    <a:defPPr>
      <a:defRPr lang="fr-FR"/>
    </a:defPPr>
    <a:lvl1pPr marL="0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hur JUSTET" initials="aJ" lastIdx="1" clrIdx="0">
    <p:extLst>
      <p:ext uri="{19B8F6BF-5375-455C-9EA6-DF929625EA0E}">
        <p15:presenceInfo xmlns:p15="http://schemas.microsoft.com/office/powerpoint/2012/main" userId="arthur JUST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05" autoAdjust="0"/>
  </p:normalViewPr>
  <p:slideViewPr>
    <p:cSldViewPr>
      <p:cViewPr varScale="1">
        <p:scale>
          <a:sx n="55" d="100"/>
          <a:sy n="55" d="100"/>
        </p:scale>
        <p:origin x="2525" y="3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JUSTET" userId="58a44211-6978-4fb9-9e00-4df24db68ca6" providerId="ADAL" clId="{2123791B-CE4F-481F-B4B8-3DB1C9A0AF99}"/>
    <pc:docChg chg="undo custSel addSld delSld modSld modMainMaster">
      <pc:chgData name="arthur JUSTET" userId="58a44211-6978-4fb9-9e00-4df24db68ca6" providerId="ADAL" clId="{2123791B-CE4F-481F-B4B8-3DB1C9A0AF99}" dt="2022-12-20T11:36:06.162" v="3084" actId="478"/>
      <pc:docMkLst>
        <pc:docMk/>
      </pc:docMkLst>
      <pc:sldChg chg="modSp">
        <pc:chgData name="arthur JUSTET" userId="58a44211-6978-4fb9-9e00-4df24db68ca6" providerId="ADAL" clId="{2123791B-CE4F-481F-B4B8-3DB1C9A0AF99}" dt="2022-12-20T10:07:40.616" v="613"/>
        <pc:sldMkLst>
          <pc:docMk/>
          <pc:sldMk cId="3332227899" sldId="258"/>
        </pc:sldMkLst>
        <pc:spChg chg="mod">
          <ac:chgData name="arthur JUSTET" userId="58a44211-6978-4fb9-9e00-4df24db68ca6" providerId="ADAL" clId="{2123791B-CE4F-481F-B4B8-3DB1C9A0AF99}" dt="2022-12-20T10:05:29.390" v="538" actId="20577"/>
          <ac:spMkLst>
            <pc:docMk/>
            <pc:sldMk cId="3332227899" sldId="258"/>
            <ac:spMk id="18" creationId="{7F587840-5BFC-4346-B25E-F5F4D4F38999}"/>
          </ac:spMkLst>
        </pc:spChg>
        <pc:spChg chg="mod">
          <ac:chgData name="arthur JUSTET" userId="58a44211-6978-4fb9-9e00-4df24db68ca6" providerId="ADAL" clId="{2123791B-CE4F-481F-B4B8-3DB1C9A0AF99}" dt="2022-12-20T10:05:39.224" v="539" actId="14100"/>
          <ac:spMkLst>
            <pc:docMk/>
            <pc:sldMk cId="3332227899" sldId="258"/>
            <ac:spMk id="25" creationId="{7FDC17AD-1298-4927-918E-8A9A2C887DF6}"/>
          </ac:spMkLst>
        </pc:spChg>
        <pc:spChg chg="mod">
          <ac:chgData name="arthur JUSTET" userId="58a44211-6978-4fb9-9e00-4df24db68ca6" providerId="ADAL" clId="{2123791B-CE4F-481F-B4B8-3DB1C9A0AF99}" dt="2022-12-20T10:07:40.616" v="613"/>
          <ac:spMkLst>
            <pc:docMk/>
            <pc:sldMk cId="3332227899" sldId="258"/>
            <ac:spMk id="54" creationId="{0A96542F-11DC-4FDF-9D34-0DF9A20E4FCD}"/>
          </ac:spMkLst>
        </pc:spChg>
      </pc:sldChg>
      <pc:sldChg chg="modSp">
        <pc:chgData name="arthur JUSTET" userId="58a44211-6978-4fb9-9e00-4df24db68ca6" providerId="ADAL" clId="{2123791B-CE4F-481F-B4B8-3DB1C9A0AF99}" dt="2022-12-20T10:07:40.616" v="613"/>
        <pc:sldMkLst>
          <pc:docMk/>
          <pc:sldMk cId="2314348589" sldId="259"/>
        </pc:sldMkLst>
        <pc:spChg chg="mod">
          <ac:chgData name="arthur JUSTET" userId="58a44211-6978-4fb9-9e00-4df24db68ca6" providerId="ADAL" clId="{2123791B-CE4F-481F-B4B8-3DB1C9A0AF99}" dt="2022-12-20T10:07:40.616" v="613"/>
          <ac:spMkLst>
            <pc:docMk/>
            <pc:sldMk cId="2314348589" sldId="259"/>
            <ac:spMk id="54" creationId="{0A96542F-11DC-4FDF-9D34-0DF9A20E4FCD}"/>
          </ac:spMkLst>
        </pc:spChg>
      </pc:sldChg>
      <pc:sldChg chg="modSp">
        <pc:chgData name="arthur JUSTET" userId="58a44211-6978-4fb9-9e00-4df24db68ca6" providerId="ADAL" clId="{2123791B-CE4F-481F-B4B8-3DB1C9A0AF99}" dt="2022-12-20T10:07:40.616" v="613"/>
        <pc:sldMkLst>
          <pc:docMk/>
          <pc:sldMk cId="2770217789" sldId="260"/>
        </pc:sldMkLst>
        <pc:spChg chg="mod">
          <ac:chgData name="arthur JUSTET" userId="58a44211-6978-4fb9-9e00-4df24db68ca6" providerId="ADAL" clId="{2123791B-CE4F-481F-B4B8-3DB1C9A0AF99}" dt="2022-12-20T09:58:56.488" v="1" actId="20577"/>
          <ac:spMkLst>
            <pc:docMk/>
            <pc:sldMk cId="2770217789" sldId="260"/>
            <ac:spMk id="18" creationId="{7F587840-5BFC-4346-B25E-F5F4D4F38999}"/>
          </ac:spMkLst>
        </pc:spChg>
        <pc:spChg chg="mod">
          <ac:chgData name="arthur JUSTET" userId="58a44211-6978-4fb9-9e00-4df24db68ca6" providerId="ADAL" clId="{2123791B-CE4F-481F-B4B8-3DB1C9A0AF99}" dt="2022-12-20T10:07:40.616" v="613"/>
          <ac:spMkLst>
            <pc:docMk/>
            <pc:sldMk cId="2770217789" sldId="260"/>
            <ac:spMk id="54" creationId="{0A96542F-11DC-4FDF-9D34-0DF9A20E4FCD}"/>
          </ac:spMkLst>
        </pc:spChg>
      </pc:sldChg>
      <pc:sldChg chg="modSp">
        <pc:chgData name="arthur JUSTET" userId="58a44211-6978-4fb9-9e00-4df24db68ca6" providerId="ADAL" clId="{2123791B-CE4F-481F-B4B8-3DB1C9A0AF99}" dt="2022-12-20T10:07:40.616" v="613"/>
        <pc:sldMkLst>
          <pc:docMk/>
          <pc:sldMk cId="2506003493" sldId="261"/>
        </pc:sldMkLst>
        <pc:spChg chg="mod">
          <ac:chgData name="arthur JUSTET" userId="58a44211-6978-4fb9-9e00-4df24db68ca6" providerId="ADAL" clId="{2123791B-CE4F-481F-B4B8-3DB1C9A0AF99}" dt="2022-12-20T10:07:40.616" v="613"/>
          <ac:spMkLst>
            <pc:docMk/>
            <pc:sldMk cId="2506003493" sldId="261"/>
            <ac:spMk id="54" creationId="{0A96542F-11DC-4FDF-9D34-0DF9A20E4FCD}"/>
          </ac:spMkLst>
        </pc:spChg>
      </pc:sldChg>
      <pc:sldChg chg="addSp delSp modSp add">
        <pc:chgData name="arthur JUSTET" userId="58a44211-6978-4fb9-9e00-4df24db68ca6" providerId="ADAL" clId="{2123791B-CE4F-481F-B4B8-3DB1C9A0AF99}" dt="2022-12-20T11:36:06.162" v="3084" actId="478"/>
        <pc:sldMkLst>
          <pc:docMk/>
          <pc:sldMk cId="1205833363" sldId="262"/>
        </pc:sldMkLst>
        <pc:spChg chg="add del mod">
          <ac:chgData name="arthur JUSTET" userId="58a44211-6978-4fb9-9e00-4df24db68ca6" providerId="ADAL" clId="{2123791B-CE4F-481F-B4B8-3DB1C9A0AF99}" dt="2022-12-20T11:07:33.937" v="1921" actId="478"/>
          <ac:spMkLst>
            <pc:docMk/>
            <pc:sldMk cId="1205833363" sldId="262"/>
            <ac:spMk id="2" creationId="{25242148-6621-4068-8763-412377D0F195}"/>
          </ac:spMkLst>
        </pc:spChg>
        <pc:spChg chg="del">
          <ac:chgData name="arthur JUSTET" userId="58a44211-6978-4fb9-9e00-4df24db68ca6" providerId="ADAL" clId="{2123791B-CE4F-481F-B4B8-3DB1C9A0AF99}" dt="2022-12-20T11:22:36.658" v="2701" actId="478"/>
          <ac:spMkLst>
            <pc:docMk/>
            <pc:sldMk cId="1205833363" sldId="262"/>
            <ac:spMk id="10" creationId="{F9B3D38A-BBD3-46E7-86F3-8DCC4B33D3DF}"/>
          </ac:spMkLst>
        </pc:spChg>
        <pc:spChg chg="del mod">
          <ac:chgData name="arthur JUSTET" userId="58a44211-6978-4fb9-9e00-4df24db68ca6" providerId="ADAL" clId="{2123791B-CE4F-481F-B4B8-3DB1C9A0AF99}" dt="2022-12-20T10:09:36.985" v="629" actId="478"/>
          <ac:spMkLst>
            <pc:docMk/>
            <pc:sldMk cId="1205833363" sldId="262"/>
            <ac:spMk id="17" creationId="{324C2494-0472-4B89-91B1-A3866D56DECE}"/>
          </ac:spMkLst>
        </pc:spChg>
        <pc:spChg chg="mod">
          <ac:chgData name="arthur JUSTET" userId="58a44211-6978-4fb9-9e00-4df24db68ca6" providerId="ADAL" clId="{2123791B-CE4F-481F-B4B8-3DB1C9A0AF99}" dt="2022-12-20T11:36:03.878" v="3083" actId="1076"/>
          <ac:spMkLst>
            <pc:docMk/>
            <pc:sldMk cId="1205833363" sldId="262"/>
            <ac:spMk id="18" creationId="{7F587840-5BFC-4346-B25E-F5F4D4F38999}"/>
          </ac:spMkLst>
        </pc:spChg>
        <pc:spChg chg="del">
          <ac:chgData name="arthur JUSTET" userId="58a44211-6978-4fb9-9e00-4df24db68ca6" providerId="ADAL" clId="{2123791B-CE4F-481F-B4B8-3DB1C9A0AF99}" dt="2022-12-20T11:22:36.658" v="2701" actId="478"/>
          <ac:spMkLst>
            <pc:docMk/>
            <pc:sldMk cId="1205833363" sldId="262"/>
            <ac:spMk id="19" creationId="{9EBE503A-EEE1-49C5-9A5C-37A5E4D3773B}"/>
          </ac:spMkLst>
        </pc:spChg>
        <pc:spChg chg="mod">
          <ac:chgData name="arthur JUSTET" userId="58a44211-6978-4fb9-9e00-4df24db68ca6" providerId="ADAL" clId="{2123791B-CE4F-481F-B4B8-3DB1C9A0AF99}" dt="2022-12-20T11:36:03.878" v="3083" actId="1076"/>
          <ac:spMkLst>
            <pc:docMk/>
            <pc:sldMk cId="1205833363" sldId="262"/>
            <ac:spMk id="25" creationId="{7FDC17AD-1298-4927-918E-8A9A2C887DF6}"/>
          </ac:spMkLst>
        </pc:spChg>
        <pc:spChg chg="mod">
          <ac:chgData name="arthur JUSTET" userId="58a44211-6978-4fb9-9e00-4df24db68ca6" providerId="ADAL" clId="{2123791B-CE4F-481F-B4B8-3DB1C9A0AF99}" dt="2022-12-20T11:22:32.023" v="2700" actId="20577"/>
          <ac:spMkLst>
            <pc:docMk/>
            <pc:sldMk cId="1205833363" sldId="262"/>
            <ac:spMk id="32" creationId="{50349A56-5346-4B5D-93B7-25A0C24151F6}"/>
          </ac:spMkLst>
        </pc:spChg>
        <pc:spChg chg="add mod">
          <ac:chgData name="arthur JUSTET" userId="58a44211-6978-4fb9-9e00-4df24db68ca6" providerId="ADAL" clId="{2123791B-CE4F-481F-B4B8-3DB1C9A0AF99}" dt="2022-12-20T10:10:27.043" v="744" actId="6549"/>
          <ac:spMkLst>
            <pc:docMk/>
            <pc:sldMk cId="1205833363" sldId="262"/>
            <ac:spMk id="33" creationId="{637F640E-6176-45EE-9A72-3BC5330B7CD2}"/>
          </ac:spMkLst>
        </pc:spChg>
        <pc:spChg chg="del">
          <ac:chgData name="arthur JUSTET" userId="58a44211-6978-4fb9-9e00-4df24db68ca6" providerId="ADAL" clId="{2123791B-CE4F-481F-B4B8-3DB1C9A0AF99}" dt="2022-12-20T11:22:36.658" v="2701" actId="478"/>
          <ac:spMkLst>
            <pc:docMk/>
            <pc:sldMk cId="1205833363" sldId="262"/>
            <ac:spMk id="44" creationId="{F305383D-D504-4B20-8E5E-5807C097ACCE}"/>
          </ac:spMkLst>
        </pc:spChg>
        <pc:spChg chg="mod">
          <ac:chgData name="arthur JUSTET" userId="58a44211-6978-4fb9-9e00-4df24db68ca6" providerId="ADAL" clId="{2123791B-CE4F-481F-B4B8-3DB1C9A0AF99}" dt="2022-12-20T10:10:32.603" v="749" actId="20577"/>
          <ac:spMkLst>
            <pc:docMk/>
            <pc:sldMk cId="1205833363" sldId="262"/>
            <ac:spMk id="48" creationId="{2908CCB1-C124-43F8-9AB4-315FF3251A70}"/>
          </ac:spMkLst>
        </pc:spChg>
        <pc:spChg chg="add mod">
          <ac:chgData name="arthur JUSTET" userId="58a44211-6978-4fb9-9e00-4df24db68ca6" providerId="ADAL" clId="{2123791B-CE4F-481F-B4B8-3DB1C9A0AF99}" dt="2022-12-20T11:35:27.887" v="3080" actId="20577"/>
          <ac:spMkLst>
            <pc:docMk/>
            <pc:sldMk cId="1205833363" sldId="262"/>
            <ac:spMk id="52" creationId="{14CFCA41-CCE8-4D17-BC42-9567C4A09C58}"/>
          </ac:spMkLst>
        </pc:spChg>
        <pc:spChg chg="mod">
          <ac:chgData name="arthur JUSTET" userId="58a44211-6978-4fb9-9e00-4df24db68ca6" providerId="ADAL" clId="{2123791B-CE4F-481F-B4B8-3DB1C9A0AF99}" dt="2022-12-20T11:10:43.743" v="2431" actId="20577"/>
          <ac:spMkLst>
            <pc:docMk/>
            <pc:sldMk cId="1205833363" sldId="262"/>
            <ac:spMk id="54" creationId="{0A96542F-11DC-4FDF-9D34-0DF9A20E4FCD}"/>
          </ac:spMkLst>
        </pc:spChg>
        <pc:spChg chg="add del mod">
          <ac:chgData name="arthur JUSTET" userId="58a44211-6978-4fb9-9e00-4df24db68ca6" providerId="ADAL" clId="{2123791B-CE4F-481F-B4B8-3DB1C9A0AF99}" dt="2022-12-20T11:36:06.162" v="3084" actId="478"/>
          <ac:spMkLst>
            <pc:docMk/>
            <pc:sldMk cId="1205833363" sldId="262"/>
            <ac:spMk id="55" creationId="{F5407078-C90B-4F91-B72C-B443F103CD49}"/>
          </ac:spMkLst>
        </pc:spChg>
        <pc:spChg chg="del">
          <ac:chgData name="arthur JUSTET" userId="58a44211-6978-4fb9-9e00-4df24db68ca6" providerId="ADAL" clId="{2123791B-CE4F-481F-B4B8-3DB1C9A0AF99}" dt="2022-12-20T11:22:36.658" v="2701" actId="478"/>
          <ac:spMkLst>
            <pc:docMk/>
            <pc:sldMk cId="1205833363" sldId="262"/>
            <ac:spMk id="57" creationId="{DE20866C-CEAC-4FF3-BF48-1DD1F3905F08}"/>
          </ac:spMkLst>
        </pc:spChg>
        <pc:spChg chg="del">
          <ac:chgData name="arthur JUSTET" userId="58a44211-6978-4fb9-9e00-4df24db68ca6" providerId="ADAL" clId="{2123791B-CE4F-481F-B4B8-3DB1C9A0AF99}" dt="2022-12-20T11:22:36.658" v="2701" actId="478"/>
          <ac:spMkLst>
            <pc:docMk/>
            <pc:sldMk cId="1205833363" sldId="262"/>
            <ac:spMk id="62" creationId="{54D45A9E-AD36-4221-8048-69D009657132}"/>
          </ac:spMkLst>
        </pc:spChg>
        <pc:spChg chg="del">
          <ac:chgData name="arthur JUSTET" userId="58a44211-6978-4fb9-9e00-4df24db68ca6" providerId="ADAL" clId="{2123791B-CE4F-481F-B4B8-3DB1C9A0AF99}" dt="2022-12-20T11:22:36.658" v="2701" actId="478"/>
          <ac:spMkLst>
            <pc:docMk/>
            <pc:sldMk cId="1205833363" sldId="262"/>
            <ac:spMk id="66" creationId="{18663065-D09E-46BF-A216-4E3D9390BFE0}"/>
          </ac:spMkLst>
        </pc:spChg>
        <pc:spChg chg="del">
          <ac:chgData name="arthur JUSTET" userId="58a44211-6978-4fb9-9e00-4df24db68ca6" providerId="ADAL" clId="{2123791B-CE4F-481F-B4B8-3DB1C9A0AF99}" dt="2022-12-20T11:22:36.658" v="2701" actId="478"/>
          <ac:spMkLst>
            <pc:docMk/>
            <pc:sldMk cId="1205833363" sldId="262"/>
            <ac:spMk id="67" creationId="{49110BF4-1CED-44C7-B473-CD6AA04D5DD9}"/>
          </ac:spMkLst>
        </pc:spChg>
        <pc:spChg chg="del">
          <ac:chgData name="arthur JUSTET" userId="58a44211-6978-4fb9-9e00-4df24db68ca6" providerId="ADAL" clId="{2123791B-CE4F-481F-B4B8-3DB1C9A0AF99}" dt="2022-12-20T11:22:36.658" v="2701" actId="478"/>
          <ac:spMkLst>
            <pc:docMk/>
            <pc:sldMk cId="1205833363" sldId="262"/>
            <ac:spMk id="69" creationId="{E8048007-A6C3-46FE-B7C4-EFD854195A90}"/>
          </ac:spMkLst>
        </pc:spChg>
        <pc:grpChg chg="add mod">
          <ac:chgData name="arthur JUSTET" userId="58a44211-6978-4fb9-9e00-4df24db68ca6" providerId="ADAL" clId="{2123791B-CE4F-481F-B4B8-3DB1C9A0AF99}" dt="2022-12-20T11:31:10.860" v="2832" actId="1076"/>
          <ac:grpSpMkLst>
            <pc:docMk/>
            <pc:sldMk cId="1205833363" sldId="262"/>
            <ac:grpSpMk id="39" creationId="{A53E4853-12D3-419E-84D5-B971826AB06B}"/>
          </ac:grpSpMkLst>
        </pc:grpChg>
        <pc:picChg chg="del">
          <ac:chgData name="arthur JUSTET" userId="58a44211-6978-4fb9-9e00-4df24db68ca6" providerId="ADAL" clId="{2123791B-CE4F-481F-B4B8-3DB1C9A0AF99}" dt="2022-12-20T11:22:36.658" v="2701" actId="478"/>
          <ac:picMkLst>
            <pc:docMk/>
            <pc:sldMk cId="1205833363" sldId="262"/>
            <ac:picMk id="3" creationId="{5D478461-93C7-42EF-A11B-8FD5FA9DC8DF}"/>
          </ac:picMkLst>
        </pc:picChg>
        <pc:picChg chg="add del mod">
          <ac:chgData name="arthur JUSTET" userId="58a44211-6978-4fb9-9e00-4df24db68ca6" providerId="ADAL" clId="{2123791B-CE4F-481F-B4B8-3DB1C9A0AF99}" dt="2022-12-20T11:23:57.065" v="2705" actId="478"/>
          <ac:picMkLst>
            <pc:docMk/>
            <pc:sldMk cId="1205833363" sldId="262"/>
            <ac:picMk id="4" creationId="{46CD89AC-7629-4AE3-B859-F5EF85092442}"/>
          </ac:picMkLst>
        </pc:picChg>
        <pc:picChg chg="add mod">
          <ac:chgData name="arthur JUSTET" userId="58a44211-6978-4fb9-9e00-4df24db68ca6" providerId="ADAL" clId="{2123791B-CE4F-481F-B4B8-3DB1C9A0AF99}" dt="2022-12-20T11:29:42.047" v="2812" actId="1037"/>
          <ac:picMkLst>
            <pc:docMk/>
            <pc:sldMk cId="1205833363" sldId="262"/>
            <ac:picMk id="5" creationId="{B9736E7F-31E7-4114-9FD4-B843ADA566A8}"/>
          </ac:picMkLst>
        </pc:picChg>
        <pc:picChg chg="add mod">
          <ac:chgData name="arthur JUSTET" userId="58a44211-6978-4fb9-9e00-4df24db68ca6" providerId="ADAL" clId="{2123791B-CE4F-481F-B4B8-3DB1C9A0AF99}" dt="2022-12-20T11:29:49.609" v="2816" actId="1038"/>
          <ac:picMkLst>
            <pc:docMk/>
            <pc:sldMk cId="1205833363" sldId="262"/>
            <ac:picMk id="6" creationId="{36BAC6EC-8B2F-4A39-BABF-B7FC20393F3B}"/>
          </ac:picMkLst>
        </pc:picChg>
        <pc:picChg chg="add mod">
          <ac:chgData name="arthur JUSTET" userId="58a44211-6978-4fb9-9e00-4df24db68ca6" providerId="ADAL" clId="{2123791B-CE4F-481F-B4B8-3DB1C9A0AF99}" dt="2022-12-20T11:29:42.047" v="2812" actId="1037"/>
          <ac:picMkLst>
            <pc:docMk/>
            <pc:sldMk cId="1205833363" sldId="262"/>
            <ac:picMk id="7" creationId="{6A31907D-5A52-4416-9A1F-94550AA3C11C}"/>
          </ac:picMkLst>
        </pc:picChg>
        <pc:picChg chg="del">
          <ac:chgData name="arthur JUSTET" userId="58a44211-6978-4fb9-9e00-4df24db68ca6" providerId="ADAL" clId="{2123791B-CE4F-481F-B4B8-3DB1C9A0AF99}" dt="2022-12-20T11:22:36.658" v="2701" actId="478"/>
          <ac:picMkLst>
            <pc:docMk/>
            <pc:sldMk cId="1205833363" sldId="262"/>
            <ac:picMk id="8" creationId="{94EF1679-8F02-467A-9245-6C8DF9576C3D}"/>
          </ac:picMkLst>
        </pc:picChg>
        <pc:picChg chg="add mod">
          <ac:chgData name="arthur JUSTET" userId="58a44211-6978-4fb9-9e00-4df24db68ca6" providerId="ADAL" clId="{2123791B-CE4F-481F-B4B8-3DB1C9A0AF99}" dt="2022-12-20T11:29:49.609" v="2816" actId="1038"/>
          <ac:picMkLst>
            <pc:docMk/>
            <pc:sldMk cId="1205833363" sldId="262"/>
            <ac:picMk id="9" creationId="{02D6A049-D875-493D-B13F-5F680B7FAEF2}"/>
          </ac:picMkLst>
        </pc:picChg>
        <pc:picChg chg="add mod">
          <ac:chgData name="arthur JUSTET" userId="58a44211-6978-4fb9-9e00-4df24db68ca6" providerId="ADAL" clId="{2123791B-CE4F-481F-B4B8-3DB1C9A0AF99}" dt="2022-12-20T11:31:13.386" v="2833" actId="108"/>
          <ac:picMkLst>
            <pc:docMk/>
            <pc:sldMk cId="1205833363" sldId="262"/>
            <ac:picMk id="11" creationId="{0BDDA5F8-55D6-4D3A-967B-604C3754AB72}"/>
          </ac:picMkLst>
        </pc:picChg>
        <pc:picChg chg="del">
          <ac:chgData name="arthur JUSTET" userId="58a44211-6978-4fb9-9e00-4df24db68ca6" providerId="ADAL" clId="{2123791B-CE4F-481F-B4B8-3DB1C9A0AF99}" dt="2022-12-20T11:22:36.658" v="2701" actId="478"/>
          <ac:picMkLst>
            <pc:docMk/>
            <pc:sldMk cId="1205833363" sldId="262"/>
            <ac:picMk id="46" creationId="{EF3CEC7C-0B2F-4263-90B8-BA148553D5D1}"/>
          </ac:picMkLst>
        </pc:picChg>
        <pc:picChg chg="del">
          <ac:chgData name="arthur JUSTET" userId="58a44211-6978-4fb9-9e00-4df24db68ca6" providerId="ADAL" clId="{2123791B-CE4F-481F-B4B8-3DB1C9A0AF99}" dt="2022-12-20T11:22:36.658" v="2701" actId="478"/>
          <ac:picMkLst>
            <pc:docMk/>
            <pc:sldMk cId="1205833363" sldId="262"/>
            <ac:picMk id="47" creationId="{8198C74E-0B27-43D9-9E35-4C84F0C0F0AA}"/>
          </ac:picMkLst>
        </pc:picChg>
        <pc:picChg chg="del">
          <ac:chgData name="arthur JUSTET" userId="58a44211-6978-4fb9-9e00-4df24db68ca6" providerId="ADAL" clId="{2123791B-CE4F-481F-B4B8-3DB1C9A0AF99}" dt="2022-12-20T11:22:36.658" v="2701" actId="478"/>
          <ac:picMkLst>
            <pc:docMk/>
            <pc:sldMk cId="1205833363" sldId="262"/>
            <ac:picMk id="49" creationId="{7773D2A0-772D-43FA-B50E-62CD574E2F59}"/>
          </ac:picMkLst>
        </pc:picChg>
        <pc:picChg chg="del">
          <ac:chgData name="arthur JUSTET" userId="58a44211-6978-4fb9-9e00-4df24db68ca6" providerId="ADAL" clId="{2123791B-CE4F-481F-B4B8-3DB1C9A0AF99}" dt="2022-12-20T11:22:36.658" v="2701" actId="478"/>
          <ac:picMkLst>
            <pc:docMk/>
            <pc:sldMk cId="1205833363" sldId="262"/>
            <ac:picMk id="50" creationId="{AC5DB827-AF45-4074-8C61-162EE27DD1E5}"/>
          </ac:picMkLst>
        </pc:picChg>
        <pc:picChg chg="del">
          <ac:chgData name="arthur JUSTET" userId="58a44211-6978-4fb9-9e00-4df24db68ca6" providerId="ADAL" clId="{2123791B-CE4F-481F-B4B8-3DB1C9A0AF99}" dt="2022-12-20T11:22:36.658" v="2701" actId="478"/>
          <ac:picMkLst>
            <pc:docMk/>
            <pc:sldMk cId="1205833363" sldId="262"/>
            <ac:picMk id="53" creationId="{E239FA53-0AD3-492D-A342-9A0EA907CC6F}"/>
          </ac:picMkLst>
        </pc:picChg>
        <pc:picChg chg="del">
          <ac:chgData name="arthur JUSTET" userId="58a44211-6978-4fb9-9e00-4df24db68ca6" providerId="ADAL" clId="{2123791B-CE4F-481F-B4B8-3DB1C9A0AF99}" dt="2022-12-20T11:22:36.658" v="2701" actId="478"/>
          <ac:picMkLst>
            <pc:docMk/>
            <pc:sldMk cId="1205833363" sldId="262"/>
            <ac:picMk id="56" creationId="{E4D92229-BDEA-4021-A816-F74D91E106EB}"/>
          </ac:picMkLst>
        </pc:picChg>
        <pc:picChg chg="del">
          <ac:chgData name="arthur JUSTET" userId="58a44211-6978-4fb9-9e00-4df24db68ca6" providerId="ADAL" clId="{2123791B-CE4F-481F-B4B8-3DB1C9A0AF99}" dt="2022-12-20T11:22:36.658" v="2701" actId="478"/>
          <ac:picMkLst>
            <pc:docMk/>
            <pc:sldMk cId="1205833363" sldId="262"/>
            <ac:picMk id="59" creationId="{F9F80711-39B1-4343-B522-35AFE5304216}"/>
          </ac:picMkLst>
        </pc:picChg>
        <pc:picChg chg="del">
          <ac:chgData name="arthur JUSTET" userId="58a44211-6978-4fb9-9e00-4df24db68ca6" providerId="ADAL" clId="{2123791B-CE4F-481F-B4B8-3DB1C9A0AF99}" dt="2022-12-20T11:22:36.658" v="2701" actId="478"/>
          <ac:picMkLst>
            <pc:docMk/>
            <pc:sldMk cId="1205833363" sldId="262"/>
            <ac:picMk id="61" creationId="{8A02DE9A-B692-4399-B280-7909770E1D9F}"/>
          </ac:picMkLst>
        </pc:picChg>
        <pc:cxnChg chg="del">
          <ac:chgData name="arthur JUSTET" userId="58a44211-6978-4fb9-9e00-4df24db68ca6" providerId="ADAL" clId="{2123791B-CE4F-481F-B4B8-3DB1C9A0AF99}" dt="2022-12-20T11:22:36.658" v="2701" actId="478"/>
          <ac:cxnSpMkLst>
            <pc:docMk/>
            <pc:sldMk cId="1205833363" sldId="262"/>
            <ac:cxnSpMk id="22" creationId="{96F09D86-D49F-420E-B959-443C13F1E226}"/>
          </ac:cxnSpMkLst>
        </pc:cxnChg>
        <pc:cxnChg chg="del">
          <ac:chgData name="arthur JUSTET" userId="58a44211-6978-4fb9-9e00-4df24db68ca6" providerId="ADAL" clId="{2123791B-CE4F-481F-B4B8-3DB1C9A0AF99}" dt="2022-12-20T11:22:36.658" v="2701" actId="478"/>
          <ac:cxnSpMkLst>
            <pc:docMk/>
            <pc:sldMk cId="1205833363" sldId="262"/>
            <ac:cxnSpMk id="65" creationId="{AFF5CD69-11C1-48E9-8FEC-23D00EEEE58A}"/>
          </ac:cxnSpMkLst>
        </pc:cxnChg>
        <pc:cxnChg chg="del">
          <ac:chgData name="arthur JUSTET" userId="58a44211-6978-4fb9-9e00-4df24db68ca6" providerId="ADAL" clId="{2123791B-CE4F-481F-B4B8-3DB1C9A0AF99}" dt="2022-12-20T11:22:36.658" v="2701" actId="478"/>
          <ac:cxnSpMkLst>
            <pc:docMk/>
            <pc:sldMk cId="1205833363" sldId="262"/>
            <ac:cxnSpMk id="68" creationId="{1C0E3296-F211-4362-B520-3AFC7F2A5E1E}"/>
          </ac:cxnSpMkLst>
        </pc:cxnChg>
      </pc:sldChg>
      <pc:sldChg chg="addSp delSp modSp add">
        <pc:chgData name="arthur JUSTET" userId="58a44211-6978-4fb9-9e00-4df24db68ca6" providerId="ADAL" clId="{2123791B-CE4F-481F-B4B8-3DB1C9A0AF99}" dt="2022-12-20T10:38:36.405" v="1149" actId="1076"/>
        <pc:sldMkLst>
          <pc:docMk/>
          <pc:sldMk cId="3361823071" sldId="263"/>
        </pc:sldMkLst>
        <pc:spChg chg="del">
          <ac:chgData name="arthur JUSTET" userId="58a44211-6978-4fb9-9e00-4df24db68ca6" providerId="ADAL" clId="{2123791B-CE4F-481F-B4B8-3DB1C9A0AF99}" dt="2022-12-20T10:07:27.398" v="612" actId="478"/>
          <ac:spMkLst>
            <pc:docMk/>
            <pc:sldMk cId="3361823071" sldId="263"/>
            <ac:spMk id="10" creationId="{F9B3D38A-BBD3-46E7-86F3-8DCC4B33D3DF}"/>
          </ac:spMkLst>
        </pc:spChg>
        <pc:spChg chg="add del">
          <ac:chgData name="arthur JUSTET" userId="58a44211-6978-4fb9-9e00-4df24db68ca6" providerId="ADAL" clId="{2123791B-CE4F-481F-B4B8-3DB1C9A0AF99}" dt="2022-12-20T10:06:48.933" v="543" actId="478"/>
          <ac:spMkLst>
            <pc:docMk/>
            <pc:sldMk cId="3361823071" sldId="263"/>
            <ac:spMk id="17" creationId="{324C2494-0472-4B89-91B1-A3866D56DECE}"/>
          </ac:spMkLst>
        </pc:spChg>
        <pc:spChg chg="add del">
          <ac:chgData name="arthur JUSTET" userId="58a44211-6978-4fb9-9e00-4df24db68ca6" providerId="ADAL" clId="{2123791B-CE4F-481F-B4B8-3DB1C9A0AF99}" dt="2022-12-20T10:06:48.933" v="543" actId="478"/>
          <ac:spMkLst>
            <pc:docMk/>
            <pc:sldMk cId="3361823071" sldId="263"/>
            <ac:spMk id="18" creationId="{7F587840-5BFC-4346-B25E-F5F4D4F38999}"/>
          </ac:spMkLst>
        </pc:spChg>
        <pc:spChg chg="del">
          <ac:chgData name="arthur JUSTET" userId="58a44211-6978-4fb9-9e00-4df24db68ca6" providerId="ADAL" clId="{2123791B-CE4F-481F-B4B8-3DB1C9A0AF99}" dt="2022-12-20T10:07:27.398" v="612" actId="478"/>
          <ac:spMkLst>
            <pc:docMk/>
            <pc:sldMk cId="3361823071" sldId="263"/>
            <ac:spMk id="19" creationId="{9EBE503A-EEE1-49C5-9A5C-37A5E4D3773B}"/>
          </ac:spMkLst>
        </pc:spChg>
        <pc:spChg chg="add del">
          <ac:chgData name="arthur JUSTET" userId="58a44211-6978-4fb9-9e00-4df24db68ca6" providerId="ADAL" clId="{2123791B-CE4F-481F-B4B8-3DB1C9A0AF99}" dt="2022-12-20T10:06:48.933" v="543" actId="478"/>
          <ac:spMkLst>
            <pc:docMk/>
            <pc:sldMk cId="3361823071" sldId="263"/>
            <ac:spMk id="25" creationId="{7FDC17AD-1298-4927-918E-8A9A2C887DF6}"/>
          </ac:spMkLst>
        </pc:spChg>
        <pc:spChg chg="del mod">
          <ac:chgData name="arthur JUSTET" userId="58a44211-6978-4fb9-9e00-4df24db68ca6" providerId="ADAL" clId="{2123791B-CE4F-481F-B4B8-3DB1C9A0AF99}" dt="2022-12-20T10:08:52.379" v="623" actId="478"/>
          <ac:spMkLst>
            <pc:docMk/>
            <pc:sldMk cId="3361823071" sldId="263"/>
            <ac:spMk id="30" creationId="{73E1D103-0D50-4025-8C53-CC0EA7200DF5}"/>
          </ac:spMkLst>
        </pc:spChg>
        <pc:spChg chg="add del mod">
          <ac:chgData name="arthur JUSTET" userId="58a44211-6978-4fb9-9e00-4df24db68ca6" providerId="ADAL" clId="{2123791B-CE4F-481F-B4B8-3DB1C9A0AF99}" dt="2022-12-20T10:17:54.628" v="833" actId="1076"/>
          <ac:spMkLst>
            <pc:docMk/>
            <pc:sldMk cId="3361823071" sldId="263"/>
            <ac:spMk id="32" creationId="{50349A56-5346-4B5D-93B7-25A0C24151F6}"/>
          </ac:spMkLst>
        </pc:spChg>
        <pc:spChg chg="del">
          <ac:chgData name="arthur JUSTET" userId="58a44211-6978-4fb9-9e00-4df24db68ca6" providerId="ADAL" clId="{2123791B-CE4F-481F-B4B8-3DB1C9A0AF99}" dt="2022-12-20T10:07:27.398" v="612" actId="478"/>
          <ac:spMkLst>
            <pc:docMk/>
            <pc:sldMk cId="3361823071" sldId="263"/>
            <ac:spMk id="44" creationId="{F305383D-D504-4B20-8E5E-5807C097ACCE}"/>
          </ac:spMkLst>
        </pc:spChg>
        <pc:spChg chg="add mod">
          <ac:chgData name="arthur JUSTET" userId="58a44211-6978-4fb9-9e00-4df24db68ca6" providerId="ADAL" clId="{2123791B-CE4F-481F-B4B8-3DB1C9A0AF99}" dt="2022-12-20T10:38:29.622" v="1148" actId="14100"/>
          <ac:spMkLst>
            <pc:docMk/>
            <pc:sldMk cId="3361823071" sldId="263"/>
            <ac:spMk id="48" creationId="{D529FE7D-81DC-43EE-9359-8A9458BCE5FE}"/>
          </ac:spMkLst>
        </pc:spChg>
        <pc:spChg chg="add del">
          <ac:chgData name="arthur JUSTET" userId="58a44211-6978-4fb9-9e00-4df24db68ca6" providerId="ADAL" clId="{2123791B-CE4F-481F-B4B8-3DB1C9A0AF99}" dt="2022-12-20T10:21:12.087" v="908"/>
          <ac:spMkLst>
            <pc:docMk/>
            <pc:sldMk cId="3361823071" sldId="263"/>
            <ac:spMk id="49" creationId="{7A3EC828-BD89-47C8-AAB5-21E19D47571F}"/>
          </ac:spMkLst>
        </pc:spChg>
        <pc:spChg chg="add mod">
          <ac:chgData name="arthur JUSTET" userId="58a44211-6978-4fb9-9e00-4df24db68ca6" providerId="ADAL" clId="{2123791B-CE4F-481F-B4B8-3DB1C9A0AF99}" dt="2022-12-20T10:38:36.405" v="1149" actId="1076"/>
          <ac:spMkLst>
            <pc:docMk/>
            <pc:sldMk cId="3361823071" sldId="263"/>
            <ac:spMk id="51" creationId="{51C2492E-C86E-4AD7-BEB0-B64D91819991}"/>
          </ac:spMkLst>
        </pc:spChg>
        <pc:spChg chg="add mod">
          <ac:chgData name="arthur JUSTET" userId="58a44211-6978-4fb9-9e00-4df24db68ca6" providerId="ADAL" clId="{2123791B-CE4F-481F-B4B8-3DB1C9A0AF99}" dt="2022-12-20T10:26:20.443" v="1090" actId="1035"/>
          <ac:spMkLst>
            <pc:docMk/>
            <pc:sldMk cId="3361823071" sldId="263"/>
            <ac:spMk id="53" creationId="{72922E42-6B6E-4B8F-9733-1BFA8F75825E}"/>
          </ac:spMkLst>
        </pc:spChg>
        <pc:spChg chg="mod">
          <ac:chgData name="arthur JUSTET" userId="58a44211-6978-4fb9-9e00-4df24db68ca6" providerId="ADAL" clId="{2123791B-CE4F-481F-B4B8-3DB1C9A0AF99}" dt="2022-12-20T10:07:40.616" v="613"/>
          <ac:spMkLst>
            <pc:docMk/>
            <pc:sldMk cId="3361823071" sldId="263"/>
            <ac:spMk id="54" creationId="{0A96542F-11DC-4FDF-9D34-0DF9A20E4FCD}"/>
          </ac:spMkLst>
        </pc:spChg>
        <pc:spChg chg="del">
          <ac:chgData name="arthur JUSTET" userId="58a44211-6978-4fb9-9e00-4df24db68ca6" providerId="ADAL" clId="{2123791B-CE4F-481F-B4B8-3DB1C9A0AF99}" dt="2022-12-20T10:07:27.398" v="612" actId="478"/>
          <ac:spMkLst>
            <pc:docMk/>
            <pc:sldMk cId="3361823071" sldId="263"/>
            <ac:spMk id="57" creationId="{DE20866C-CEAC-4FF3-BF48-1DD1F3905F08}"/>
          </ac:spMkLst>
        </pc:spChg>
        <pc:spChg chg="del">
          <ac:chgData name="arthur JUSTET" userId="58a44211-6978-4fb9-9e00-4df24db68ca6" providerId="ADAL" clId="{2123791B-CE4F-481F-B4B8-3DB1C9A0AF99}" dt="2022-12-20T10:07:27.398" v="612" actId="478"/>
          <ac:spMkLst>
            <pc:docMk/>
            <pc:sldMk cId="3361823071" sldId="263"/>
            <ac:spMk id="60" creationId="{B10446D7-53A6-4369-AA25-52111E8308A8}"/>
          </ac:spMkLst>
        </pc:spChg>
        <pc:spChg chg="del">
          <ac:chgData name="arthur JUSTET" userId="58a44211-6978-4fb9-9e00-4df24db68ca6" providerId="ADAL" clId="{2123791B-CE4F-481F-B4B8-3DB1C9A0AF99}" dt="2022-12-20T10:07:27.398" v="612" actId="478"/>
          <ac:spMkLst>
            <pc:docMk/>
            <pc:sldMk cId="3361823071" sldId="263"/>
            <ac:spMk id="62" creationId="{54D45A9E-AD36-4221-8048-69D009657132}"/>
          </ac:spMkLst>
        </pc:spChg>
        <pc:grpChg chg="add del mod">
          <ac:chgData name="arthur JUSTET" userId="58a44211-6978-4fb9-9e00-4df24db68ca6" providerId="ADAL" clId="{2123791B-CE4F-481F-B4B8-3DB1C9A0AF99}" dt="2022-12-20T10:28:30.019" v="1096"/>
          <ac:grpSpMkLst>
            <pc:docMk/>
            <pc:sldMk cId="3361823071" sldId="263"/>
            <ac:grpSpMk id="29" creationId="{82F47611-4BE7-407F-9F3E-D69417CA5A63}"/>
          </ac:grpSpMkLst>
        </pc:grpChg>
        <pc:grpChg chg="add del mod">
          <ac:chgData name="arthur JUSTET" userId="58a44211-6978-4fb9-9e00-4df24db68ca6" providerId="ADAL" clId="{2123791B-CE4F-481F-B4B8-3DB1C9A0AF99}" dt="2022-12-20T10:19:47.658" v="871" actId="478"/>
          <ac:grpSpMkLst>
            <pc:docMk/>
            <pc:sldMk cId="3361823071" sldId="263"/>
            <ac:grpSpMk id="38" creationId="{3137B8C7-DF8C-44C5-8632-6ADC072F861A}"/>
          </ac:grpSpMkLst>
        </pc:grpChg>
        <pc:grpChg chg="add mod">
          <ac:chgData name="arthur JUSTET" userId="58a44211-6978-4fb9-9e00-4df24db68ca6" providerId="ADAL" clId="{2123791B-CE4F-481F-B4B8-3DB1C9A0AF99}" dt="2022-12-20T10:38:22.108" v="1147" actId="1076"/>
          <ac:grpSpMkLst>
            <pc:docMk/>
            <pc:sldMk cId="3361823071" sldId="263"/>
            <ac:grpSpMk id="59" creationId="{EF547097-011B-48A0-85BF-9586AE399F30}"/>
          </ac:grpSpMkLst>
        </pc:grpChg>
        <pc:picChg chg="add mod modCrop">
          <ac:chgData name="arthur JUSTET" userId="58a44211-6978-4fb9-9e00-4df24db68ca6" providerId="ADAL" clId="{2123791B-CE4F-481F-B4B8-3DB1C9A0AF99}" dt="2022-12-20T10:38:00.467" v="1133" actId="14100"/>
          <ac:picMkLst>
            <pc:docMk/>
            <pc:sldMk cId="3361823071" sldId="263"/>
            <ac:picMk id="2" creationId="{287A3EF0-BC2E-4284-BB4F-04ED209DC68D}"/>
          </ac:picMkLst>
        </pc:picChg>
        <pc:picChg chg="del">
          <ac:chgData name="arthur JUSTET" userId="58a44211-6978-4fb9-9e00-4df24db68ca6" providerId="ADAL" clId="{2123791B-CE4F-481F-B4B8-3DB1C9A0AF99}" dt="2022-12-20T10:07:27.398" v="612" actId="478"/>
          <ac:picMkLst>
            <pc:docMk/>
            <pc:sldMk cId="3361823071" sldId="263"/>
            <ac:picMk id="3" creationId="{5D478461-93C7-42EF-A11B-8FD5FA9DC8DF}"/>
          </ac:picMkLst>
        </pc:picChg>
        <pc:picChg chg="add mod modCrop">
          <ac:chgData name="arthur JUSTET" userId="58a44211-6978-4fb9-9e00-4df24db68ca6" providerId="ADAL" clId="{2123791B-CE4F-481F-B4B8-3DB1C9A0AF99}" dt="2022-12-20T10:26:38.337" v="1094" actId="18131"/>
          <ac:picMkLst>
            <pc:docMk/>
            <pc:sldMk cId="3361823071" sldId="263"/>
            <ac:picMk id="4" creationId="{9A1A6CD9-16FB-4B1F-ACD0-1D1504895072}"/>
          </ac:picMkLst>
        </pc:picChg>
        <pc:picChg chg="add mod modCrop">
          <ac:chgData name="arthur JUSTET" userId="58a44211-6978-4fb9-9e00-4df24db68ca6" providerId="ADAL" clId="{2123791B-CE4F-481F-B4B8-3DB1C9A0AF99}" dt="2022-12-20T10:38:15.451" v="1145" actId="14100"/>
          <ac:picMkLst>
            <pc:docMk/>
            <pc:sldMk cId="3361823071" sldId="263"/>
            <ac:picMk id="5" creationId="{F7AF815F-1A52-46AD-AAAA-68A0161C558D}"/>
          </ac:picMkLst>
        </pc:picChg>
        <pc:picChg chg="del">
          <ac:chgData name="arthur JUSTET" userId="58a44211-6978-4fb9-9e00-4df24db68ca6" providerId="ADAL" clId="{2123791B-CE4F-481F-B4B8-3DB1C9A0AF99}" dt="2022-12-20T10:07:27.398" v="612" actId="478"/>
          <ac:picMkLst>
            <pc:docMk/>
            <pc:sldMk cId="3361823071" sldId="263"/>
            <ac:picMk id="8" creationId="{94EF1679-8F02-467A-9245-6C8DF9576C3D}"/>
          </ac:picMkLst>
        </pc:picChg>
        <pc:picChg chg="del">
          <ac:chgData name="arthur JUSTET" userId="58a44211-6978-4fb9-9e00-4df24db68ca6" providerId="ADAL" clId="{2123791B-CE4F-481F-B4B8-3DB1C9A0AF99}" dt="2022-12-20T10:07:27.398" v="612" actId="478"/>
          <ac:picMkLst>
            <pc:docMk/>
            <pc:sldMk cId="3361823071" sldId="263"/>
            <ac:picMk id="46" creationId="{EF3CEC7C-0B2F-4263-90B8-BA148553D5D1}"/>
          </ac:picMkLst>
        </pc:picChg>
        <pc:picChg chg="del">
          <ac:chgData name="arthur JUSTET" userId="58a44211-6978-4fb9-9e00-4df24db68ca6" providerId="ADAL" clId="{2123791B-CE4F-481F-B4B8-3DB1C9A0AF99}" dt="2022-12-20T10:07:27.398" v="612" actId="478"/>
          <ac:picMkLst>
            <pc:docMk/>
            <pc:sldMk cId="3361823071" sldId="263"/>
            <ac:picMk id="47" creationId="{8198C74E-0B27-43D9-9E35-4C84F0C0F0AA}"/>
          </ac:picMkLst>
        </pc:picChg>
        <pc:picChg chg="del">
          <ac:chgData name="arthur JUSTET" userId="58a44211-6978-4fb9-9e00-4df24db68ca6" providerId="ADAL" clId="{2123791B-CE4F-481F-B4B8-3DB1C9A0AF99}" dt="2022-12-20T10:07:27.398" v="612" actId="478"/>
          <ac:picMkLst>
            <pc:docMk/>
            <pc:sldMk cId="3361823071" sldId="263"/>
            <ac:picMk id="50" creationId="{AC5DB827-AF45-4074-8C61-162EE27DD1E5}"/>
          </ac:picMkLst>
        </pc:picChg>
        <pc:picChg chg="del">
          <ac:chgData name="arthur JUSTET" userId="58a44211-6978-4fb9-9e00-4df24db68ca6" providerId="ADAL" clId="{2123791B-CE4F-481F-B4B8-3DB1C9A0AF99}" dt="2022-12-20T10:07:27.398" v="612" actId="478"/>
          <ac:picMkLst>
            <pc:docMk/>
            <pc:sldMk cId="3361823071" sldId="263"/>
            <ac:picMk id="52" creationId="{635CDABA-F947-474B-BA6E-CC603E83B095}"/>
          </ac:picMkLst>
        </pc:picChg>
        <pc:picChg chg="del">
          <ac:chgData name="arthur JUSTET" userId="58a44211-6978-4fb9-9e00-4df24db68ca6" providerId="ADAL" clId="{2123791B-CE4F-481F-B4B8-3DB1C9A0AF99}" dt="2022-12-20T10:07:27.398" v="612" actId="478"/>
          <ac:picMkLst>
            <pc:docMk/>
            <pc:sldMk cId="3361823071" sldId="263"/>
            <ac:picMk id="55" creationId="{1E387DB4-ADA4-4574-AA15-AE50BADD1923}"/>
          </ac:picMkLst>
        </pc:picChg>
        <pc:picChg chg="del">
          <ac:chgData name="arthur JUSTET" userId="58a44211-6978-4fb9-9e00-4df24db68ca6" providerId="ADAL" clId="{2123791B-CE4F-481F-B4B8-3DB1C9A0AF99}" dt="2022-12-20T10:07:27.398" v="612" actId="478"/>
          <ac:picMkLst>
            <pc:docMk/>
            <pc:sldMk cId="3361823071" sldId="263"/>
            <ac:picMk id="56" creationId="{E4D92229-BDEA-4021-A816-F74D91E106EB}"/>
          </ac:picMkLst>
        </pc:picChg>
        <pc:cxnChg chg="add del mod">
          <ac:chgData name="arthur JUSTET" userId="58a44211-6978-4fb9-9e00-4df24db68ca6" providerId="ADAL" clId="{2123791B-CE4F-481F-B4B8-3DB1C9A0AF99}" dt="2022-12-20T10:26:22.595" v="1091" actId="478"/>
          <ac:cxnSpMkLst>
            <pc:docMk/>
            <pc:sldMk cId="3361823071" sldId="263"/>
            <ac:cxnSpMk id="7" creationId="{2818D328-9463-4200-B58F-19FBAE930AFD}"/>
          </ac:cxnSpMkLst>
        </pc:cxnChg>
        <pc:cxnChg chg="del">
          <ac:chgData name="arthur JUSTET" userId="58a44211-6978-4fb9-9e00-4df24db68ca6" providerId="ADAL" clId="{2123791B-CE4F-481F-B4B8-3DB1C9A0AF99}" dt="2022-12-20T10:07:27.398" v="612" actId="478"/>
          <ac:cxnSpMkLst>
            <pc:docMk/>
            <pc:sldMk cId="3361823071" sldId="263"/>
            <ac:cxnSpMk id="22" creationId="{96F09D86-D49F-420E-B959-443C13F1E226}"/>
          </ac:cxnSpMkLst>
        </pc:cxnChg>
        <pc:cxnChg chg="del">
          <ac:chgData name="arthur JUSTET" userId="58a44211-6978-4fb9-9e00-4df24db68ca6" providerId="ADAL" clId="{2123791B-CE4F-481F-B4B8-3DB1C9A0AF99}" dt="2022-12-20T10:07:27.398" v="612" actId="478"/>
          <ac:cxnSpMkLst>
            <pc:docMk/>
            <pc:sldMk cId="3361823071" sldId="263"/>
            <ac:cxnSpMk id="65" creationId="{AFF5CD69-11C1-48E9-8FEC-23D00EEEE58A}"/>
          </ac:cxnSpMkLst>
        </pc:cxnChg>
      </pc:sldChg>
      <pc:sldChg chg="addSp delSp modSp add">
        <pc:chgData name="arthur JUSTET" userId="58a44211-6978-4fb9-9e00-4df24db68ca6" providerId="ADAL" clId="{2123791B-CE4F-481F-B4B8-3DB1C9A0AF99}" dt="2022-12-20T10:43:59.672" v="1285" actId="20577"/>
        <pc:sldMkLst>
          <pc:docMk/>
          <pc:sldMk cId="1368691626" sldId="264"/>
        </pc:sldMkLst>
        <pc:spChg chg="del">
          <ac:chgData name="arthur JUSTET" userId="58a44211-6978-4fb9-9e00-4df24db68ca6" providerId="ADAL" clId="{2123791B-CE4F-481F-B4B8-3DB1C9A0AF99}" dt="2022-12-20T10:08:06.062" v="615" actId="478"/>
          <ac:spMkLst>
            <pc:docMk/>
            <pc:sldMk cId="1368691626" sldId="264"/>
            <ac:spMk id="10" creationId="{F9B3D38A-BBD3-46E7-86F3-8DCC4B33D3DF}"/>
          </ac:spMkLst>
        </pc:spChg>
        <pc:spChg chg="del">
          <ac:chgData name="arthur JUSTET" userId="58a44211-6978-4fb9-9e00-4df24db68ca6" providerId="ADAL" clId="{2123791B-CE4F-481F-B4B8-3DB1C9A0AF99}" dt="2022-12-20T10:08:06.062" v="615" actId="478"/>
          <ac:spMkLst>
            <pc:docMk/>
            <pc:sldMk cId="1368691626" sldId="264"/>
            <ac:spMk id="17" creationId="{324C2494-0472-4B89-91B1-A3866D56DECE}"/>
          </ac:spMkLst>
        </pc:spChg>
        <pc:spChg chg="del">
          <ac:chgData name="arthur JUSTET" userId="58a44211-6978-4fb9-9e00-4df24db68ca6" providerId="ADAL" clId="{2123791B-CE4F-481F-B4B8-3DB1C9A0AF99}" dt="2022-12-20T10:08:06.062" v="615" actId="478"/>
          <ac:spMkLst>
            <pc:docMk/>
            <pc:sldMk cId="1368691626" sldId="264"/>
            <ac:spMk id="18" creationId="{7F587840-5BFC-4346-B25E-F5F4D4F38999}"/>
          </ac:spMkLst>
        </pc:spChg>
        <pc:spChg chg="del">
          <ac:chgData name="arthur JUSTET" userId="58a44211-6978-4fb9-9e00-4df24db68ca6" providerId="ADAL" clId="{2123791B-CE4F-481F-B4B8-3DB1C9A0AF99}" dt="2022-12-20T10:08:06.062" v="615" actId="478"/>
          <ac:spMkLst>
            <pc:docMk/>
            <pc:sldMk cId="1368691626" sldId="264"/>
            <ac:spMk id="19" creationId="{9EBE503A-EEE1-49C5-9A5C-37A5E4D3773B}"/>
          </ac:spMkLst>
        </pc:spChg>
        <pc:spChg chg="del">
          <ac:chgData name="arthur JUSTET" userId="58a44211-6978-4fb9-9e00-4df24db68ca6" providerId="ADAL" clId="{2123791B-CE4F-481F-B4B8-3DB1C9A0AF99}" dt="2022-12-20T10:08:06.062" v="615" actId="478"/>
          <ac:spMkLst>
            <pc:docMk/>
            <pc:sldMk cId="1368691626" sldId="264"/>
            <ac:spMk id="25" creationId="{7FDC17AD-1298-4927-918E-8A9A2C887DF6}"/>
          </ac:spMkLst>
        </pc:spChg>
        <pc:spChg chg="add del">
          <ac:chgData name="arthur JUSTET" userId="58a44211-6978-4fb9-9e00-4df24db68ca6" providerId="ADAL" clId="{2123791B-CE4F-481F-B4B8-3DB1C9A0AF99}" dt="2022-12-20T10:28:58.595" v="1100" actId="478"/>
          <ac:spMkLst>
            <pc:docMk/>
            <pc:sldMk cId="1368691626" sldId="264"/>
            <ac:spMk id="26" creationId="{C6D9D34C-5E2B-4D46-AE2C-549C9216EABB}"/>
          </ac:spMkLst>
        </pc:spChg>
        <pc:spChg chg="del">
          <ac:chgData name="arthur JUSTET" userId="58a44211-6978-4fb9-9e00-4df24db68ca6" providerId="ADAL" clId="{2123791B-CE4F-481F-B4B8-3DB1C9A0AF99}" dt="2022-12-20T10:08:06.062" v="615" actId="478"/>
          <ac:spMkLst>
            <pc:docMk/>
            <pc:sldMk cId="1368691626" sldId="264"/>
            <ac:spMk id="30" creationId="{73E1D103-0D50-4025-8C53-CC0EA7200DF5}"/>
          </ac:spMkLst>
        </pc:spChg>
        <pc:spChg chg="del">
          <ac:chgData name="arthur JUSTET" userId="58a44211-6978-4fb9-9e00-4df24db68ca6" providerId="ADAL" clId="{2123791B-CE4F-481F-B4B8-3DB1C9A0AF99}" dt="2022-12-20T10:08:06.062" v="615" actId="478"/>
          <ac:spMkLst>
            <pc:docMk/>
            <pc:sldMk cId="1368691626" sldId="264"/>
            <ac:spMk id="32" creationId="{50349A56-5346-4B5D-93B7-25A0C24151F6}"/>
          </ac:spMkLst>
        </pc:spChg>
        <pc:spChg chg="add del">
          <ac:chgData name="arthur JUSTET" userId="58a44211-6978-4fb9-9e00-4df24db68ca6" providerId="ADAL" clId="{2123791B-CE4F-481F-B4B8-3DB1C9A0AF99}" dt="2022-12-20T10:28:57.611" v="1099"/>
          <ac:spMkLst>
            <pc:docMk/>
            <pc:sldMk cId="1368691626" sldId="264"/>
            <ac:spMk id="36" creationId="{EB308397-2DA5-42E4-82D3-FBE27AA5FC10}"/>
          </ac:spMkLst>
        </pc:spChg>
        <pc:spChg chg="add mod">
          <ac:chgData name="arthur JUSTET" userId="58a44211-6978-4fb9-9e00-4df24db68ca6" providerId="ADAL" clId="{2123791B-CE4F-481F-B4B8-3DB1C9A0AF99}" dt="2022-12-20T10:29:04.108" v="1106" actId="20577"/>
          <ac:spMkLst>
            <pc:docMk/>
            <pc:sldMk cId="1368691626" sldId="264"/>
            <ac:spMk id="37" creationId="{0EC19EDD-24F4-47EA-B6A3-8E4356906783}"/>
          </ac:spMkLst>
        </pc:spChg>
        <pc:spChg chg="add del">
          <ac:chgData name="arthur JUSTET" userId="58a44211-6978-4fb9-9e00-4df24db68ca6" providerId="ADAL" clId="{2123791B-CE4F-481F-B4B8-3DB1C9A0AF99}" dt="2022-12-20T10:31:28.130" v="1108" actId="478"/>
          <ac:spMkLst>
            <pc:docMk/>
            <pc:sldMk cId="1368691626" sldId="264"/>
            <ac:spMk id="38" creationId="{2AD1A0D5-C77B-4230-BFC4-23475820C6E7}"/>
          </ac:spMkLst>
        </pc:spChg>
        <pc:spChg chg="del">
          <ac:chgData name="arthur JUSTET" userId="58a44211-6978-4fb9-9e00-4df24db68ca6" providerId="ADAL" clId="{2123791B-CE4F-481F-B4B8-3DB1C9A0AF99}" dt="2022-12-20T10:08:06.062" v="615" actId="478"/>
          <ac:spMkLst>
            <pc:docMk/>
            <pc:sldMk cId="1368691626" sldId="264"/>
            <ac:spMk id="39" creationId="{18782F49-E657-4610-B01F-EC384E14A103}"/>
          </ac:spMkLst>
        </pc:spChg>
        <pc:spChg chg="add mod">
          <ac:chgData name="arthur JUSTET" userId="58a44211-6978-4fb9-9e00-4df24db68ca6" providerId="ADAL" clId="{2123791B-CE4F-481F-B4B8-3DB1C9A0AF99}" dt="2022-12-20T10:43:26.027" v="1258" actId="20577"/>
          <ac:spMkLst>
            <pc:docMk/>
            <pc:sldMk cId="1368691626" sldId="264"/>
            <ac:spMk id="40" creationId="{59FF5062-A8FB-450A-9B21-8400887DB187}"/>
          </ac:spMkLst>
        </pc:spChg>
        <pc:spChg chg="add mod">
          <ac:chgData name="arthur JUSTET" userId="58a44211-6978-4fb9-9e00-4df24db68ca6" providerId="ADAL" clId="{2123791B-CE4F-481F-B4B8-3DB1C9A0AF99}" dt="2022-12-20T10:43:59.672" v="1285" actId="20577"/>
          <ac:spMkLst>
            <pc:docMk/>
            <pc:sldMk cId="1368691626" sldId="264"/>
            <ac:spMk id="41" creationId="{A0C46BD0-978F-4E2E-AB73-090E007FC113}"/>
          </ac:spMkLst>
        </pc:spChg>
        <pc:spChg chg="del">
          <ac:chgData name="arthur JUSTET" userId="58a44211-6978-4fb9-9e00-4df24db68ca6" providerId="ADAL" clId="{2123791B-CE4F-481F-B4B8-3DB1C9A0AF99}" dt="2022-12-20T10:08:06.062" v="615" actId="478"/>
          <ac:spMkLst>
            <pc:docMk/>
            <pc:sldMk cId="1368691626" sldId="264"/>
            <ac:spMk id="44" creationId="{F305383D-D504-4B20-8E5E-5807C097ACCE}"/>
          </ac:spMkLst>
        </pc:spChg>
        <pc:spChg chg="del">
          <ac:chgData name="arthur JUSTET" userId="58a44211-6978-4fb9-9e00-4df24db68ca6" providerId="ADAL" clId="{2123791B-CE4F-481F-B4B8-3DB1C9A0AF99}" dt="2022-12-20T10:08:06.062" v="615" actId="478"/>
          <ac:spMkLst>
            <pc:docMk/>
            <pc:sldMk cId="1368691626" sldId="264"/>
            <ac:spMk id="60" creationId="{B10446D7-53A6-4369-AA25-52111E8308A8}"/>
          </ac:spMkLst>
        </pc:spChg>
        <pc:spChg chg="del">
          <ac:chgData name="arthur JUSTET" userId="58a44211-6978-4fb9-9e00-4df24db68ca6" providerId="ADAL" clId="{2123791B-CE4F-481F-B4B8-3DB1C9A0AF99}" dt="2022-12-20T10:08:06.062" v="615" actId="478"/>
          <ac:spMkLst>
            <pc:docMk/>
            <pc:sldMk cId="1368691626" sldId="264"/>
            <ac:spMk id="62" creationId="{54D45A9E-AD36-4221-8048-69D009657132}"/>
          </ac:spMkLst>
        </pc:spChg>
        <pc:spChg chg="del">
          <ac:chgData name="arthur JUSTET" userId="58a44211-6978-4fb9-9e00-4df24db68ca6" providerId="ADAL" clId="{2123791B-CE4F-481F-B4B8-3DB1C9A0AF99}" dt="2022-12-20T10:08:06.062" v="615" actId="478"/>
          <ac:spMkLst>
            <pc:docMk/>
            <pc:sldMk cId="1368691626" sldId="264"/>
            <ac:spMk id="67" creationId="{62A49969-175B-498F-9A12-585A7545575C}"/>
          </ac:spMkLst>
        </pc:spChg>
        <pc:grpChg chg="add mod">
          <ac:chgData name="arthur JUSTET" userId="58a44211-6978-4fb9-9e00-4df24db68ca6" providerId="ADAL" clId="{2123791B-CE4F-481F-B4B8-3DB1C9A0AF99}" dt="2022-12-20T10:39:41.836" v="1159" actId="1076"/>
          <ac:grpSpMkLst>
            <pc:docMk/>
            <pc:sldMk cId="1368691626" sldId="264"/>
            <ac:grpSpMk id="27" creationId="{961B6A39-6E31-40F2-A3FA-6A80C9CD5B99}"/>
          </ac:grpSpMkLst>
        </pc:grpChg>
        <pc:picChg chg="add mod modCrop">
          <ac:chgData name="arthur JUSTET" userId="58a44211-6978-4fb9-9e00-4df24db68ca6" providerId="ADAL" clId="{2123791B-CE4F-481F-B4B8-3DB1C9A0AF99}" dt="2022-12-20T10:39:26.763" v="1155" actId="14100"/>
          <ac:picMkLst>
            <pc:docMk/>
            <pc:sldMk cId="1368691626" sldId="264"/>
            <ac:picMk id="2" creationId="{31EA1A52-AE90-4DBA-B3C4-EF432D870D80}"/>
          </ac:picMkLst>
        </pc:picChg>
        <pc:picChg chg="del">
          <ac:chgData name="arthur JUSTET" userId="58a44211-6978-4fb9-9e00-4df24db68ca6" providerId="ADAL" clId="{2123791B-CE4F-481F-B4B8-3DB1C9A0AF99}" dt="2022-12-20T10:08:06.062" v="615" actId="478"/>
          <ac:picMkLst>
            <pc:docMk/>
            <pc:sldMk cId="1368691626" sldId="264"/>
            <ac:picMk id="3" creationId="{5D478461-93C7-42EF-A11B-8FD5FA9DC8DF}"/>
          </ac:picMkLst>
        </pc:picChg>
        <pc:picChg chg="add mod modCrop">
          <ac:chgData name="arthur JUSTET" userId="58a44211-6978-4fb9-9e00-4df24db68ca6" providerId="ADAL" clId="{2123791B-CE4F-481F-B4B8-3DB1C9A0AF99}" dt="2022-12-20T10:39:39.708" v="1158" actId="1076"/>
          <ac:picMkLst>
            <pc:docMk/>
            <pc:sldMk cId="1368691626" sldId="264"/>
            <ac:picMk id="4" creationId="{17E44D08-4A48-4699-8B6B-5D0A2592DA37}"/>
          </ac:picMkLst>
        </pc:picChg>
        <pc:picChg chg="del">
          <ac:chgData name="arthur JUSTET" userId="58a44211-6978-4fb9-9e00-4df24db68ca6" providerId="ADAL" clId="{2123791B-CE4F-481F-B4B8-3DB1C9A0AF99}" dt="2022-12-20T10:08:06.062" v="615" actId="478"/>
          <ac:picMkLst>
            <pc:docMk/>
            <pc:sldMk cId="1368691626" sldId="264"/>
            <ac:picMk id="8" creationId="{94EF1679-8F02-467A-9245-6C8DF9576C3D}"/>
          </ac:picMkLst>
        </pc:picChg>
        <pc:picChg chg="del">
          <ac:chgData name="arthur JUSTET" userId="58a44211-6978-4fb9-9e00-4df24db68ca6" providerId="ADAL" clId="{2123791B-CE4F-481F-B4B8-3DB1C9A0AF99}" dt="2022-12-20T10:08:06.062" v="615" actId="478"/>
          <ac:picMkLst>
            <pc:docMk/>
            <pc:sldMk cId="1368691626" sldId="264"/>
            <ac:picMk id="46" creationId="{EF3CEC7C-0B2F-4263-90B8-BA148553D5D1}"/>
          </ac:picMkLst>
        </pc:picChg>
        <pc:picChg chg="del">
          <ac:chgData name="arthur JUSTET" userId="58a44211-6978-4fb9-9e00-4df24db68ca6" providerId="ADAL" clId="{2123791B-CE4F-481F-B4B8-3DB1C9A0AF99}" dt="2022-12-20T10:08:06.062" v="615" actId="478"/>
          <ac:picMkLst>
            <pc:docMk/>
            <pc:sldMk cId="1368691626" sldId="264"/>
            <ac:picMk id="47" creationId="{8198C74E-0B27-43D9-9E35-4C84F0C0F0AA}"/>
          </ac:picMkLst>
        </pc:picChg>
        <pc:picChg chg="del">
          <ac:chgData name="arthur JUSTET" userId="58a44211-6978-4fb9-9e00-4df24db68ca6" providerId="ADAL" clId="{2123791B-CE4F-481F-B4B8-3DB1C9A0AF99}" dt="2022-12-20T10:08:06.062" v="615" actId="478"/>
          <ac:picMkLst>
            <pc:docMk/>
            <pc:sldMk cId="1368691626" sldId="264"/>
            <ac:picMk id="52" creationId="{635CDABA-F947-474B-BA6E-CC603E83B095}"/>
          </ac:picMkLst>
        </pc:picChg>
        <pc:picChg chg="del">
          <ac:chgData name="arthur JUSTET" userId="58a44211-6978-4fb9-9e00-4df24db68ca6" providerId="ADAL" clId="{2123791B-CE4F-481F-B4B8-3DB1C9A0AF99}" dt="2022-12-20T10:08:06.062" v="615" actId="478"/>
          <ac:picMkLst>
            <pc:docMk/>
            <pc:sldMk cId="1368691626" sldId="264"/>
            <ac:picMk id="55" creationId="{1E387DB4-ADA4-4574-AA15-AE50BADD1923}"/>
          </ac:picMkLst>
        </pc:picChg>
        <pc:picChg chg="del">
          <ac:chgData name="arthur JUSTET" userId="58a44211-6978-4fb9-9e00-4df24db68ca6" providerId="ADAL" clId="{2123791B-CE4F-481F-B4B8-3DB1C9A0AF99}" dt="2022-12-20T10:08:06.062" v="615" actId="478"/>
          <ac:picMkLst>
            <pc:docMk/>
            <pc:sldMk cId="1368691626" sldId="264"/>
            <ac:picMk id="56" creationId="{E4D92229-BDEA-4021-A816-F74D91E106EB}"/>
          </ac:picMkLst>
        </pc:picChg>
      </pc:sldChg>
      <pc:sldChg chg="addSp delSp modSp add del">
        <pc:chgData name="arthur JUSTET" userId="58a44211-6978-4fb9-9e00-4df24db68ca6" providerId="ADAL" clId="{2123791B-CE4F-481F-B4B8-3DB1C9A0AF99}" dt="2022-12-20T10:46:14.462" v="1290" actId="2696"/>
        <pc:sldMkLst>
          <pc:docMk/>
          <pc:sldMk cId="656747575" sldId="265"/>
        </pc:sldMkLst>
        <pc:spChg chg="del">
          <ac:chgData name="arthur JUSTET" userId="58a44211-6978-4fb9-9e00-4df24db68ca6" providerId="ADAL" clId="{2123791B-CE4F-481F-B4B8-3DB1C9A0AF99}" dt="2022-12-20T10:08:19.155" v="619" actId="478"/>
          <ac:spMkLst>
            <pc:docMk/>
            <pc:sldMk cId="656747575" sldId="265"/>
            <ac:spMk id="10" creationId="{F9B3D38A-BBD3-46E7-86F3-8DCC4B33D3DF}"/>
          </ac:spMkLst>
        </pc:spChg>
        <pc:spChg chg="del">
          <ac:chgData name="arthur JUSTET" userId="58a44211-6978-4fb9-9e00-4df24db68ca6" providerId="ADAL" clId="{2123791B-CE4F-481F-B4B8-3DB1C9A0AF99}" dt="2022-12-20T10:08:19.155" v="619" actId="478"/>
          <ac:spMkLst>
            <pc:docMk/>
            <pc:sldMk cId="656747575" sldId="265"/>
            <ac:spMk id="17" creationId="{324C2494-0472-4B89-91B1-A3866D56DECE}"/>
          </ac:spMkLst>
        </pc:spChg>
        <pc:spChg chg="del">
          <ac:chgData name="arthur JUSTET" userId="58a44211-6978-4fb9-9e00-4df24db68ca6" providerId="ADAL" clId="{2123791B-CE4F-481F-B4B8-3DB1C9A0AF99}" dt="2022-12-20T10:08:19.155" v="619" actId="478"/>
          <ac:spMkLst>
            <pc:docMk/>
            <pc:sldMk cId="656747575" sldId="265"/>
            <ac:spMk id="18" creationId="{7F587840-5BFC-4346-B25E-F5F4D4F38999}"/>
          </ac:spMkLst>
        </pc:spChg>
        <pc:spChg chg="del">
          <ac:chgData name="arthur JUSTET" userId="58a44211-6978-4fb9-9e00-4df24db68ca6" providerId="ADAL" clId="{2123791B-CE4F-481F-B4B8-3DB1C9A0AF99}" dt="2022-12-20T10:08:19.155" v="619" actId="478"/>
          <ac:spMkLst>
            <pc:docMk/>
            <pc:sldMk cId="656747575" sldId="265"/>
            <ac:spMk id="19" creationId="{9EBE503A-EEE1-49C5-9A5C-37A5E4D3773B}"/>
          </ac:spMkLst>
        </pc:spChg>
        <pc:spChg chg="del">
          <ac:chgData name="arthur JUSTET" userId="58a44211-6978-4fb9-9e00-4df24db68ca6" providerId="ADAL" clId="{2123791B-CE4F-481F-B4B8-3DB1C9A0AF99}" dt="2022-12-20T10:08:19.155" v="619" actId="478"/>
          <ac:spMkLst>
            <pc:docMk/>
            <pc:sldMk cId="656747575" sldId="265"/>
            <ac:spMk id="25" creationId="{7FDC17AD-1298-4927-918E-8A9A2C887DF6}"/>
          </ac:spMkLst>
        </pc:spChg>
        <pc:spChg chg="add del">
          <ac:chgData name="arthur JUSTET" userId="58a44211-6978-4fb9-9e00-4df24db68ca6" providerId="ADAL" clId="{2123791B-CE4F-481F-B4B8-3DB1C9A0AF99}" dt="2022-12-20T10:44:46.644" v="1286" actId="478"/>
          <ac:spMkLst>
            <pc:docMk/>
            <pc:sldMk cId="656747575" sldId="265"/>
            <ac:spMk id="29" creationId="{FE019C19-0747-42BE-8553-E78203B54573}"/>
          </ac:spMkLst>
        </pc:spChg>
        <pc:spChg chg="del">
          <ac:chgData name="arthur JUSTET" userId="58a44211-6978-4fb9-9e00-4df24db68ca6" providerId="ADAL" clId="{2123791B-CE4F-481F-B4B8-3DB1C9A0AF99}" dt="2022-12-20T10:08:19.155" v="619" actId="478"/>
          <ac:spMkLst>
            <pc:docMk/>
            <pc:sldMk cId="656747575" sldId="265"/>
            <ac:spMk id="30" creationId="{73E1D103-0D50-4025-8C53-CC0EA7200DF5}"/>
          </ac:spMkLst>
        </pc:spChg>
        <pc:spChg chg="add">
          <ac:chgData name="arthur JUSTET" userId="58a44211-6978-4fb9-9e00-4df24db68ca6" providerId="ADAL" clId="{2123791B-CE4F-481F-B4B8-3DB1C9A0AF99}" dt="2022-12-20T10:44:47.084" v="1287"/>
          <ac:spMkLst>
            <pc:docMk/>
            <pc:sldMk cId="656747575" sldId="265"/>
            <ac:spMk id="31" creationId="{46E0AC9F-62B7-43EA-961F-9EAE18F8FC16}"/>
          </ac:spMkLst>
        </pc:spChg>
        <pc:spChg chg="del">
          <ac:chgData name="arthur JUSTET" userId="58a44211-6978-4fb9-9e00-4df24db68ca6" providerId="ADAL" clId="{2123791B-CE4F-481F-B4B8-3DB1C9A0AF99}" dt="2022-12-20T10:08:19.155" v="619" actId="478"/>
          <ac:spMkLst>
            <pc:docMk/>
            <pc:sldMk cId="656747575" sldId="265"/>
            <ac:spMk id="32" creationId="{50349A56-5346-4B5D-93B7-25A0C24151F6}"/>
          </ac:spMkLst>
        </pc:spChg>
        <pc:spChg chg="del">
          <ac:chgData name="arthur JUSTET" userId="58a44211-6978-4fb9-9e00-4df24db68ca6" providerId="ADAL" clId="{2123791B-CE4F-481F-B4B8-3DB1C9A0AF99}" dt="2022-12-20T10:08:19.155" v="619" actId="478"/>
          <ac:spMkLst>
            <pc:docMk/>
            <pc:sldMk cId="656747575" sldId="265"/>
            <ac:spMk id="44" creationId="{F305383D-D504-4B20-8E5E-5807C097ACCE}"/>
          </ac:spMkLst>
        </pc:spChg>
        <pc:spChg chg="del">
          <ac:chgData name="arthur JUSTET" userId="58a44211-6978-4fb9-9e00-4df24db68ca6" providerId="ADAL" clId="{2123791B-CE4F-481F-B4B8-3DB1C9A0AF99}" dt="2022-12-20T10:08:19.155" v="619" actId="478"/>
          <ac:spMkLst>
            <pc:docMk/>
            <pc:sldMk cId="656747575" sldId="265"/>
            <ac:spMk id="57" creationId="{DE20866C-CEAC-4FF3-BF48-1DD1F3905F08}"/>
          </ac:spMkLst>
        </pc:spChg>
        <pc:spChg chg="del">
          <ac:chgData name="arthur JUSTET" userId="58a44211-6978-4fb9-9e00-4df24db68ca6" providerId="ADAL" clId="{2123791B-CE4F-481F-B4B8-3DB1C9A0AF99}" dt="2022-12-20T10:08:19.155" v="619" actId="478"/>
          <ac:spMkLst>
            <pc:docMk/>
            <pc:sldMk cId="656747575" sldId="265"/>
            <ac:spMk id="60" creationId="{B10446D7-53A6-4369-AA25-52111E8308A8}"/>
          </ac:spMkLst>
        </pc:spChg>
        <pc:spChg chg="del">
          <ac:chgData name="arthur JUSTET" userId="58a44211-6978-4fb9-9e00-4df24db68ca6" providerId="ADAL" clId="{2123791B-CE4F-481F-B4B8-3DB1C9A0AF99}" dt="2022-12-20T10:08:19.155" v="619" actId="478"/>
          <ac:spMkLst>
            <pc:docMk/>
            <pc:sldMk cId="656747575" sldId="265"/>
            <ac:spMk id="62" creationId="{54D45A9E-AD36-4221-8048-69D009657132}"/>
          </ac:spMkLst>
        </pc:spChg>
        <pc:grpChg chg="add mod">
          <ac:chgData name="arthur JUSTET" userId="58a44211-6978-4fb9-9e00-4df24db68ca6" providerId="ADAL" clId="{2123791B-CE4F-481F-B4B8-3DB1C9A0AF99}" dt="2022-12-20T10:44:54.540" v="1289" actId="1076"/>
          <ac:grpSpMkLst>
            <pc:docMk/>
            <pc:sldMk cId="656747575" sldId="265"/>
            <ac:grpSpMk id="33" creationId="{415E5F42-3713-4D4F-8F8E-9CDD070F61E8}"/>
          </ac:grpSpMkLst>
        </pc:grpChg>
        <pc:picChg chg="del">
          <ac:chgData name="arthur JUSTET" userId="58a44211-6978-4fb9-9e00-4df24db68ca6" providerId="ADAL" clId="{2123791B-CE4F-481F-B4B8-3DB1C9A0AF99}" dt="2022-12-20T10:08:19.155" v="619" actId="478"/>
          <ac:picMkLst>
            <pc:docMk/>
            <pc:sldMk cId="656747575" sldId="265"/>
            <ac:picMk id="3" creationId="{5D478461-93C7-42EF-A11B-8FD5FA9DC8DF}"/>
          </ac:picMkLst>
        </pc:picChg>
        <pc:picChg chg="del">
          <ac:chgData name="arthur JUSTET" userId="58a44211-6978-4fb9-9e00-4df24db68ca6" providerId="ADAL" clId="{2123791B-CE4F-481F-B4B8-3DB1C9A0AF99}" dt="2022-12-20T10:08:19.155" v="619" actId="478"/>
          <ac:picMkLst>
            <pc:docMk/>
            <pc:sldMk cId="656747575" sldId="265"/>
            <ac:picMk id="8" creationId="{94EF1679-8F02-467A-9245-6C8DF9576C3D}"/>
          </ac:picMkLst>
        </pc:picChg>
        <pc:picChg chg="del">
          <ac:chgData name="arthur JUSTET" userId="58a44211-6978-4fb9-9e00-4df24db68ca6" providerId="ADAL" clId="{2123791B-CE4F-481F-B4B8-3DB1C9A0AF99}" dt="2022-12-20T10:08:19.155" v="619" actId="478"/>
          <ac:picMkLst>
            <pc:docMk/>
            <pc:sldMk cId="656747575" sldId="265"/>
            <ac:picMk id="46" creationId="{EF3CEC7C-0B2F-4263-90B8-BA148553D5D1}"/>
          </ac:picMkLst>
        </pc:picChg>
        <pc:picChg chg="del">
          <ac:chgData name="arthur JUSTET" userId="58a44211-6978-4fb9-9e00-4df24db68ca6" providerId="ADAL" clId="{2123791B-CE4F-481F-B4B8-3DB1C9A0AF99}" dt="2022-12-20T10:08:19.155" v="619" actId="478"/>
          <ac:picMkLst>
            <pc:docMk/>
            <pc:sldMk cId="656747575" sldId="265"/>
            <ac:picMk id="47" creationId="{8198C74E-0B27-43D9-9E35-4C84F0C0F0AA}"/>
          </ac:picMkLst>
        </pc:picChg>
        <pc:picChg chg="del">
          <ac:chgData name="arthur JUSTET" userId="58a44211-6978-4fb9-9e00-4df24db68ca6" providerId="ADAL" clId="{2123791B-CE4F-481F-B4B8-3DB1C9A0AF99}" dt="2022-12-20T10:08:19.155" v="619" actId="478"/>
          <ac:picMkLst>
            <pc:docMk/>
            <pc:sldMk cId="656747575" sldId="265"/>
            <ac:picMk id="50" creationId="{AC5DB827-AF45-4074-8C61-162EE27DD1E5}"/>
          </ac:picMkLst>
        </pc:picChg>
        <pc:picChg chg="del">
          <ac:chgData name="arthur JUSTET" userId="58a44211-6978-4fb9-9e00-4df24db68ca6" providerId="ADAL" clId="{2123791B-CE4F-481F-B4B8-3DB1C9A0AF99}" dt="2022-12-20T10:08:19.155" v="619" actId="478"/>
          <ac:picMkLst>
            <pc:docMk/>
            <pc:sldMk cId="656747575" sldId="265"/>
            <ac:picMk id="52" creationId="{635CDABA-F947-474B-BA6E-CC603E83B095}"/>
          </ac:picMkLst>
        </pc:picChg>
        <pc:picChg chg="del">
          <ac:chgData name="arthur JUSTET" userId="58a44211-6978-4fb9-9e00-4df24db68ca6" providerId="ADAL" clId="{2123791B-CE4F-481F-B4B8-3DB1C9A0AF99}" dt="2022-12-20T10:08:19.155" v="619" actId="478"/>
          <ac:picMkLst>
            <pc:docMk/>
            <pc:sldMk cId="656747575" sldId="265"/>
            <ac:picMk id="55" creationId="{1E387DB4-ADA4-4574-AA15-AE50BADD1923}"/>
          </ac:picMkLst>
        </pc:picChg>
        <pc:picChg chg="del">
          <ac:chgData name="arthur JUSTET" userId="58a44211-6978-4fb9-9e00-4df24db68ca6" providerId="ADAL" clId="{2123791B-CE4F-481F-B4B8-3DB1C9A0AF99}" dt="2022-12-20T10:08:19.155" v="619" actId="478"/>
          <ac:picMkLst>
            <pc:docMk/>
            <pc:sldMk cId="656747575" sldId="265"/>
            <ac:picMk id="56" creationId="{E4D92229-BDEA-4021-A816-F74D91E106EB}"/>
          </ac:picMkLst>
        </pc:picChg>
        <pc:picChg chg="del">
          <ac:chgData name="arthur JUSTET" userId="58a44211-6978-4fb9-9e00-4df24db68ca6" providerId="ADAL" clId="{2123791B-CE4F-481F-B4B8-3DB1C9A0AF99}" dt="2022-12-20T10:08:19.155" v="619" actId="478"/>
          <ac:picMkLst>
            <pc:docMk/>
            <pc:sldMk cId="656747575" sldId="265"/>
            <ac:picMk id="63" creationId="{80CB40A8-7C32-42DE-B022-7574565CA355}"/>
          </ac:picMkLst>
        </pc:picChg>
        <pc:picChg chg="del">
          <ac:chgData name="arthur JUSTET" userId="58a44211-6978-4fb9-9e00-4df24db68ca6" providerId="ADAL" clId="{2123791B-CE4F-481F-B4B8-3DB1C9A0AF99}" dt="2022-12-20T10:08:19.155" v="619" actId="478"/>
          <ac:picMkLst>
            <pc:docMk/>
            <pc:sldMk cId="656747575" sldId="265"/>
            <ac:picMk id="64" creationId="{689DE024-238B-4FDF-8D0C-657EDB6F9023}"/>
          </ac:picMkLst>
        </pc:picChg>
        <pc:cxnChg chg="del">
          <ac:chgData name="arthur JUSTET" userId="58a44211-6978-4fb9-9e00-4df24db68ca6" providerId="ADAL" clId="{2123791B-CE4F-481F-B4B8-3DB1C9A0AF99}" dt="2022-12-20T10:08:19.155" v="619" actId="478"/>
          <ac:cxnSpMkLst>
            <pc:docMk/>
            <pc:sldMk cId="656747575" sldId="265"/>
            <ac:cxnSpMk id="22" creationId="{96F09D86-D49F-420E-B959-443C13F1E226}"/>
          </ac:cxnSpMkLst>
        </pc:cxnChg>
        <pc:cxnChg chg="del">
          <ac:chgData name="arthur JUSTET" userId="58a44211-6978-4fb9-9e00-4df24db68ca6" providerId="ADAL" clId="{2123791B-CE4F-481F-B4B8-3DB1C9A0AF99}" dt="2022-12-20T10:08:19.155" v="619" actId="478"/>
          <ac:cxnSpMkLst>
            <pc:docMk/>
            <pc:sldMk cId="656747575" sldId="265"/>
            <ac:cxnSpMk id="65" creationId="{AFF5CD69-11C1-48E9-8FEC-23D00EEEE58A}"/>
          </ac:cxnSpMkLst>
        </pc:cxnChg>
      </pc:sldChg>
      <pc:sldChg chg="add del">
        <pc:chgData name="arthur JUSTET" userId="58a44211-6978-4fb9-9e00-4df24db68ca6" providerId="ADAL" clId="{2123791B-CE4F-481F-B4B8-3DB1C9A0AF99}" dt="2022-12-20T10:08:13.107" v="617"/>
        <pc:sldMkLst>
          <pc:docMk/>
          <pc:sldMk cId="705982692" sldId="265"/>
        </pc:sldMkLst>
      </pc:sldChg>
      <pc:sldChg chg="addSp delSp modSp add">
        <pc:chgData name="arthur JUSTET" userId="58a44211-6978-4fb9-9e00-4df24db68ca6" providerId="ADAL" clId="{2123791B-CE4F-481F-B4B8-3DB1C9A0AF99}" dt="2022-12-20T11:04:50.078" v="1650" actId="732"/>
        <pc:sldMkLst>
          <pc:docMk/>
          <pc:sldMk cId="1744497491" sldId="266"/>
        </pc:sldMkLst>
        <pc:spChg chg="del">
          <ac:chgData name="arthur JUSTET" userId="58a44211-6978-4fb9-9e00-4df24db68ca6" providerId="ADAL" clId="{2123791B-CE4F-481F-B4B8-3DB1C9A0AF99}" dt="2022-12-20T10:08:28.057" v="621" actId="478"/>
          <ac:spMkLst>
            <pc:docMk/>
            <pc:sldMk cId="1744497491" sldId="266"/>
            <ac:spMk id="10" creationId="{F9B3D38A-BBD3-46E7-86F3-8DCC4B33D3DF}"/>
          </ac:spMkLst>
        </pc:spChg>
        <pc:spChg chg="del">
          <ac:chgData name="arthur JUSTET" userId="58a44211-6978-4fb9-9e00-4df24db68ca6" providerId="ADAL" clId="{2123791B-CE4F-481F-B4B8-3DB1C9A0AF99}" dt="2022-12-20T10:08:28.057" v="621" actId="478"/>
          <ac:spMkLst>
            <pc:docMk/>
            <pc:sldMk cId="1744497491" sldId="266"/>
            <ac:spMk id="17" creationId="{324C2494-0472-4B89-91B1-A3866D56DECE}"/>
          </ac:spMkLst>
        </pc:spChg>
        <pc:spChg chg="del">
          <ac:chgData name="arthur JUSTET" userId="58a44211-6978-4fb9-9e00-4df24db68ca6" providerId="ADAL" clId="{2123791B-CE4F-481F-B4B8-3DB1C9A0AF99}" dt="2022-12-20T10:08:28.057" v="621" actId="478"/>
          <ac:spMkLst>
            <pc:docMk/>
            <pc:sldMk cId="1744497491" sldId="266"/>
            <ac:spMk id="18" creationId="{7F587840-5BFC-4346-B25E-F5F4D4F38999}"/>
          </ac:spMkLst>
        </pc:spChg>
        <pc:spChg chg="del">
          <ac:chgData name="arthur JUSTET" userId="58a44211-6978-4fb9-9e00-4df24db68ca6" providerId="ADAL" clId="{2123791B-CE4F-481F-B4B8-3DB1C9A0AF99}" dt="2022-12-20T10:08:28.057" v="621" actId="478"/>
          <ac:spMkLst>
            <pc:docMk/>
            <pc:sldMk cId="1744497491" sldId="266"/>
            <ac:spMk id="19" creationId="{9EBE503A-EEE1-49C5-9A5C-37A5E4D3773B}"/>
          </ac:spMkLst>
        </pc:spChg>
        <pc:spChg chg="del">
          <ac:chgData name="arthur JUSTET" userId="58a44211-6978-4fb9-9e00-4df24db68ca6" providerId="ADAL" clId="{2123791B-CE4F-481F-B4B8-3DB1C9A0AF99}" dt="2022-12-20T10:08:28.057" v="621" actId="478"/>
          <ac:spMkLst>
            <pc:docMk/>
            <pc:sldMk cId="1744497491" sldId="266"/>
            <ac:spMk id="25" creationId="{7FDC17AD-1298-4927-918E-8A9A2C887DF6}"/>
          </ac:spMkLst>
        </pc:spChg>
        <pc:spChg chg="del">
          <ac:chgData name="arthur JUSTET" userId="58a44211-6978-4fb9-9e00-4df24db68ca6" providerId="ADAL" clId="{2123791B-CE4F-481F-B4B8-3DB1C9A0AF99}" dt="2022-12-20T10:08:28.057" v="621" actId="478"/>
          <ac:spMkLst>
            <pc:docMk/>
            <pc:sldMk cId="1744497491" sldId="266"/>
            <ac:spMk id="30" creationId="{73E1D103-0D50-4025-8C53-CC0EA7200DF5}"/>
          </ac:spMkLst>
        </pc:spChg>
        <pc:spChg chg="del">
          <ac:chgData name="arthur JUSTET" userId="58a44211-6978-4fb9-9e00-4df24db68ca6" providerId="ADAL" clId="{2123791B-CE4F-481F-B4B8-3DB1C9A0AF99}" dt="2022-12-20T10:08:28.057" v="621" actId="478"/>
          <ac:spMkLst>
            <pc:docMk/>
            <pc:sldMk cId="1744497491" sldId="266"/>
            <ac:spMk id="32" creationId="{50349A56-5346-4B5D-93B7-25A0C24151F6}"/>
          </ac:spMkLst>
        </pc:spChg>
        <pc:spChg chg="add del">
          <ac:chgData name="arthur JUSTET" userId="58a44211-6978-4fb9-9e00-4df24db68ca6" providerId="ADAL" clId="{2123791B-CE4F-481F-B4B8-3DB1C9A0AF99}" dt="2022-12-20T10:46:28.985" v="1291" actId="478"/>
          <ac:spMkLst>
            <pc:docMk/>
            <pc:sldMk cId="1744497491" sldId="266"/>
            <ac:spMk id="33" creationId="{8A0069C4-F200-4E4A-B44F-00BA95339AE8}"/>
          </ac:spMkLst>
        </pc:spChg>
        <pc:spChg chg="add mod">
          <ac:chgData name="arthur JUSTET" userId="58a44211-6978-4fb9-9e00-4df24db68ca6" providerId="ADAL" clId="{2123791B-CE4F-481F-B4B8-3DB1C9A0AF99}" dt="2022-12-20T10:54:07.867" v="1361" actId="14100"/>
          <ac:spMkLst>
            <pc:docMk/>
            <pc:sldMk cId="1744497491" sldId="266"/>
            <ac:spMk id="34" creationId="{77186D5F-2AE0-4C11-B9CF-90E693FAD09E}"/>
          </ac:spMkLst>
        </pc:spChg>
        <pc:spChg chg="del">
          <ac:chgData name="arthur JUSTET" userId="58a44211-6978-4fb9-9e00-4df24db68ca6" providerId="ADAL" clId="{2123791B-CE4F-481F-B4B8-3DB1C9A0AF99}" dt="2022-12-20T10:08:28.057" v="621" actId="478"/>
          <ac:spMkLst>
            <pc:docMk/>
            <pc:sldMk cId="1744497491" sldId="266"/>
            <ac:spMk id="44" creationId="{F305383D-D504-4B20-8E5E-5807C097ACCE}"/>
          </ac:spMkLst>
        </pc:spChg>
        <pc:spChg chg="add mod">
          <ac:chgData name="arthur JUSTET" userId="58a44211-6978-4fb9-9e00-4df24db68ca6" providerId="ADAL" clId="{2123791B-CE4F-481F-B4B8-3DB1C9A0AF99}" dt="2022-12-20T10:57:14.668" v="1513" actId="1036"/>
          <ac:spMkLst>
            <pc:docMk/>
            <pc:sldMk cId="1744497491" sldId="266"/>
            <ac:spMk id="45" creationId="{54B448A3-02C2-43D2-A15E-5A4BB0E9ABE9}"/>
          </ac:spMkLst>
        </pc:spChg>
        <pc:spChg chg="add mod">
          <ac:chgData name="arthur JUSTET" userId="58a44211-6978-4fb9-9e00-4df24db68ca6" providerId="ADAL" clId="{2123791B-CE4F-481F-B4B8-3DB1C9A0AF99}" dt="2022-12-20T10:57:14.668" v="1513" actId="1036"/>
          <ac:spMkLst>
            <pc:docMk/>
            <pc:sldMk cId="1744497491" sldId="266"/>
            <ac:spMk id="51" creationId="{44B2EFE3-DFD8-4D02-B6D4-FADD01ABD717}"/>
          </ac:spMkLst>
        </pc:spChg>
        <pc:spChg chg="add mod">
          <ac:chgData name="arthur JUSTET" userId="58a44211-6978-4fb9-9e00-4df24db68ca6" providerId="ADAL" clId="{2123791B-CE4F-481F-B4B8-3DB1C9A0AF99}" dt="2022-12-20T10:57:14.668" v="1513" actId="1036"/>
          <ac:spMkLst>
            <pc:docMk/>
            <pc:sldMk cId="1744497491" sldId="266"/>
            <ac:spMk id="52" creationId="{AC8E35CD-CDFD-4B10-8BBE-760521DBBBA4}"/>
          </ac:spMkLst>
        </pc:spChg>
        <pc:spChg chg="add mod">
          <ac:chgData name="arthur JUSTET" userId="58a44211-6978-4fb9-9e00-4df24db68ca6" providerId="ADAL" clId="{2123791B-CE4F-481F-B4B8-3DB1C9A0AF99}" dt="2022-12-20T10:57:14.668" v="1513" actId="1036"/>
          <ac:spMkLst>
            <pc:docMk/>
            <pc:sldMk cId="1744497491" sldId="266"/>
            <ac:spMk id="55" creationId="{EBC143DB-6D67-4524-8151-D66BA31383EB}"/>
          </ac:spMkLst>
        </pc:spChg>
        <pc:spChg chg="del">
          <ac:chgData name="arthur JUSTET" userId="58a44211-6978-4fb9-9e00-4df24db68ca6" providerId="ADAL" clId="{2123791B-CE4F-481F-B4B8-3DB1C9A0AF99}" dt="2022-12-20T10:08:28.057" v="621" actId="478"/>
          <ac:spMkLst>
            <pc:docMk/>
            <pc:sldMk cId="1744497491" sldId="266"/>
            <ac:spMk id="57" creationId="{DE20866C-CEAC-4FF3-BF48-1DD1F3905F08}"/>
          </ac:spMkLst>
        </pc:spChg>
        <pc:spChg chg="del">
          <ac:chgData name="arthur JUSTET" userId="58a44211-6978-4fb9-9e00-4df24db68ca6" providerId="ADAL" clId="{2123791B-CE4F-481F-B4B8-3DB1C9A0AF99}" dt="2022-12-20T10:08:28.057" v="621" actId="478"/>
          <ac:spMkLst>
            <pc:docMk/>
            <pc:sldMk cId="1744497491" sldId="266"/>
            <ac:spMk id="62" creationId="{54D45A9E-AD36-4221-8048-69D009657132}"/>
          </ac:spMkLst>
        </pc:spChg>
        <pc:spChg chg="del">
          <ac:chgData name="arthur JUSTET" userId="58a44211-6978-4fb9-9e00-4df24db68ca6" providerId="ADAL" clId="{2123791B-CE4F-481F-B4B8-3DB1C9A0AF99}" dt="2022-12-20T10:08:28.057" v="621" actId="478"/>
          <ac:spMkLst>
            <pc:docMk/>
            <pc:sldMk cId="1744497491" sldId="266"/>
            <ac:spMk id="66" creationId="{18663065-D09E-46BF-A216-4E3D9390BFE0}"/>
          </ac:spMkLst>
        </pc:spChg>
        <pc:spChg chg="del">
          <ac:chgData name="arthur JUSTET" userId="58a44211-6978-4fb9-9e00-4df24db68ca6" providerId="ADAL" clId="{2123791B-CE4F-481F-B4B8-3DB1C9A0AF99}" dt="2022-12-20T10:08:28.057" v="621" actId="478"/>
          <ac:spMkLst>
            <pc:docMk/>
            <pc:sldMk cId="1744497491" sldId="266"/>
            <ac:spMk id="67" creationId="{49110BF4-1CED-44C7-B473-CD6AA04D5DD9}"/>
          </ac:spMkLst>
        </pc:spChg>
        <pc:spChg chg="del">
          <ac:chgData name="arthur JUSTET" userId="58a44211-6978-4fb9-9e00-4df24db68ca6" providerId="ADAL" clId="{2123791B-CE4F-481F-B4B8-3DB1C9A0AF99}" dt="2022-12-20T10:08:28.057" v="621" actId="478"/>
          <ac:spMkLst>
            <pc:docMk/>
            <pc:sldMk cId="1744497491" sldId="266"/>
            <ac:spMk id="69" creationId="{E8048007-A6C3-46FE-B7C4-EFD854195A90}"/>
          </ac:spMkLst>
        </pc:spChg>
        <pc:spChg chg="add mod">
          <ac:chgData name="arthur JUSTET" userId="58a44211-6978-4fb9-9e00-4df24db68ca6" providerId="ADAL" clId="{2123791B-CE4F-481F-B4B8-3DB1C9A0AF99}" dt="2022-12-20T10:56:57.740" v="1506"/>
          <ac:spMkLst>
            <pc:docMk/>
            <pc:sldMk cId="1744497491" sldId="266"/>
            <ac:spMk id="70" creationId="{71B80000-DE6C-426B-BAD4-6D1C2818D224}"/>
          </ac:spMkLst>
        </pc:spChg>
        <pc:spChg chg="add mod">
          <ac:chgData name="arthur JUSTET" userId="58a44211-6978-4fb9-9e00-4df24db68ca6" providerId="ADAL" clId="{2123791B-CE4F-481F-B4B8-3DB1C9A0AF99}" dt="2022-12-20T10:56:57.740" v="1506"/>
          <ac:spMkLst>
            <pc:docMk/>
            <pc:sldMk cId="1744497491" sldId="266"/>
            <ac:spMk id="71" creationId="{A89EF9FB-3194-4DD5-9003-29EA10543ACC}"/>
          </ac:spMkLst>
        </pc:spChg>
        <pc:spChg chg="add mod">
          <ac:chgData name="arthur JUSTET" userId="58a44211-6978-4fb9-9e00-4df24db68ca6" providerId="ADAL" clId="{2123791B-CE4F-481F-B4B8-3DB1C9A0AF99}" dt="2022-12-20T10:56:57.740" v="1506"/>
          <ac:spMkLst>
            <pc:docMk/>
            <pc:sldMk cId="1744497491" sldId="266"/>
            <ac:spMk id="72" creationId="{B751C74A-0AE6-432C-8928-CD2D39DA9DAA}"/>
          </ac:spMkLst>
        </pc:spChg>
        <pc:spChg chg="add mod">
          <ac:chgData name="arthur JUSTET" userId="58a44211-6978-4fb9-9e00-4df24db68ca6" providerId="ADAL" clId="{2123791B-CE4F-481F-B4B8-3DB1C9A0AF99}" dt="2022-12-20T10:58:18.450" v="1573" actId="20577"/>
          <ac:spMkLst>
            <pc:docMk/>
            <pc:sldMk cId="1744497491" sldId="266"/>
            <ac:spMk id="73" creationId="{A16D59F7-C95A-453B-ADF7-E796F8961906}"/>
          </ac:spMkLst>
        </pc:spChg>
        <pc:spChg chg="add mod">
          <ac:chgData name="arthur JUSTET" userId="58a44211-6978-4fb9-9e00-4df24db68ca6" providerId="ADAL" clId="{2123791B-CE4F-481F-B4B8-3DB1C9A0AF99}" dt="2022-12-20T11:04:10.292" v="1624" actId="20577"/>
          <ac:spMkLst>
            <pc:docMk/>
            <pc:sldMk cId="1744497491" sldId="266"/>
            <ac:spMk id="74" creationId="{917E63E7-6E6A-4DA2-9DFA-600AC7DF24E5}"/>
          </ac:spMkLst>
        </pc:spChg>
        <pc:spChg chg="add mod">
          <ac:chgData name="arthur JUSTET" userId="58a44211-6978-4fb9-9e00-4df24db68ca6" providerId="ADAL" clId="{2123791B-CE4F-481F-B4B8-3DB1C9A0AF99}" dt="2022-12-20T11:04:23.113" v="1646" actId="313"/>
          <ac:spMkLst>
            <pc:docMk/>
            <pc:sldMk cId="1744497491" sldId="266"/>
            <ac:spMk id="75" creationId="{3881B853-F328-4816-A532-8B87EC54CFFD}"/>
          </ac:spMkLst>
        </pc:spChg>
        <pc:grpChg chg="add mod">
          <ac:chgData name="arthur JUSTET" userId="58a44211-6978-4fb9-9e00-4df24db68ca6" providerId="ADAL" clId="{2123791B-CE4F-481F-B4B8-3DB1C9A0AF99}" dt="2022-12-20T10:58:09.043" v="1563" actId="1076"/>
          <ac:grpSpMkLst>
            <pc:docMk/>
            <pc:sldMk cId="1744497491" sldId="266"/>
            <ac:grpSpMk id="37" creationId="{69A3886D-FFE3-43E3-B622-347637B936EC}"/>
          </ac:grpSpMkLst>
        </pc:grpChg>
        <pc:picChg chg="add mod modCrop">
          <ac:chgData name="arthur JUSTET" userId="58a44211-6978-4fb9-9e00-4df24db68ca6" providerId="ADAL" clId="{2123791B-CE4F-481F-B4B8-3DB1C9A0AF99}" dt="2022-12-20T10:57:14.668" v="1513" actId="1036"/>
          <ac:picMkLst>
            <pc:docMk/>
            <pc:sldMk cId="1744497491" sldId="266"/>
            <ac:picMk id="2" creationId="{9EE1D75C-88FE-4FA2-A7B0-5BA48D548553}"/>
          </ac:picMkLst>
        </pc:picChg>
        <pc:picChg chg="del">
          <ac:chgData name="arthur JUSTET" userId="58a44211-6978-4fb9-9e00-4df24db68ca6" providerId="ADAL" clId="{2123791B-CE4F-481F-B4B8-3DB1C9A0AF99}" dt="2022-12-20T10:08:28.057" v="621" actId="478"/>
          <ac:picMkLst>
            <pc:docMk/>
            <pc:sldMk cId="1744497491" sldId="266"/>
            <ac:picMk id="3" creationId="{5D478461-93C7-42EF-A11B-8FD5FA9DC8DF}"/>
          </ac:picMkLst>
        </pc:picChg>
        <pc:picChg chg="add mod modCrop">
          <ac:chgData name="arthur JUSTET" userId="58a44211-6978-4fb9-9e00-4df24db68ca6" providerId="ADAL" clId="{2123791B-CE4F-481F-B4B8-3DB1C9A0AF99}" dt="2022-12-20T10:57:14.668" v="1513" actId="1036"/>
          <ac:picMkLst>
            <pc:docMk/>
            <pc:sldMk cId="1744497491" sldId="266"/>
            <ac:picMk id="4" creationId="{174E0D1F-491C-49A1-99EF-F5EF8A8B4421}"/>
          </ac:picMkLst>
        </pc:picChg>
        <pc:picChg chg="add mod modCrop">
          <ac:chgData name="arthur JUSTET" userId="58a44211-6978-4fb9-9e00-4df24db68ca6" providerId="ADAL" clId="{2123791B-CE4F-481F-B4B8-3DB1C9A0AF99}" dt="2022-12-20T10:57:14.668" v="1513" actId="1036"/>
          <ac:picMkLst>
            <pc:docMk/>
            <pc:sldMk cId="1744497491" sldId="266"/>
            <ac:picMk id="5" creationId="{2EB2A5AB-87A0-49A8-999D-C22C5A9130C6}"/>
          </ac:picMkLst>
        </pc:picChg>
        <pc:picChg chg="add mod modCrop">
          <ac:chgData name="arthur JUSTET" userId="58a44211-6978-4fb9-9e00-4df24db68ca6" providerId="ADAL" clId="{2123791B-CE4F-481F-B4B8-3DB1C9A0AF99}" dt="2022-12-20T11:04:33.519" v="1647" actId="108"/>
          <ac:picMkLst>
            <pc:docMk/>
            <pc:sldMk cId="1744497491" sldId="266"/>
            <ac:picMk id="6" creationId="{4705324E-9DED-4381-AE61-5EF6C6E57546}"/>
          </ac:picMkLst>
        </pc:picChg>
        <pc:picChg chg="add del mod modCrop">
          <ac:chgData name="arthur JUSTET" userId="58a44211-6978-4fb9-9e00-4df24db68ca6" providerId="ADAL" clId="{2123791B-CE4F-481F-B4B8-3DB1C9A0AF99}" dt="2022-12-20T11:01:59.129" v="1596" actId="478"/>
          <ac:picMkLst>
            <pc:docMk/>
            <pc:sldMk cId="1744497491" sldId="266"/>
            <ac:picMk id="7" creationId="{571C04AF-05AF-49E9-A839-7593F3AEB902}"/>
          </ac:picMkLst>
        </pc:picChg>
        <pc:picChg chg="del">
          <ac:chgData name="arthur JUSTET" userId="58a44211-6978-4fb9-9e00-4df24db68ca6" providerId="ADAL" clId="{2123791B-CE4F-481F-B4B8-3DB1C9A0AF99}" dt="2022-12-20T10:08:28.057" v="621" actId="478"/>
          <ac:picMkLst>
            <pc:docMk/>
            <pc:sldMk cId="1744497491" sldId="266"/>
            <ac:picMk id="8" creationId="{94EF1679-8F02-467A-9245-6C8DF9576C3D}"/>
          </ac:picMkLst>
        </pc:picChg>
        <pc:picChg chg="add mod modCrop">
          <ac:chgData name="arthur JUSTET" userId="58a44211-6978-4fb9-9e00-4df24db68ca6" providerId="ADAL" clId="{2123791B-CE4F-481F-B4B8-3DB1C9A0AF99}" dt="2022-12-20T11:04:50.078" v="1650" actId="732"/>
          <ac:picMkLst>
            <pc:docMk/>
            <pc:sldMk cId="1744497491" sldId="266"/>
            <ac:picMk id="9" creationId="{676C397C-6A9F-429C-91E5-5035229383CA}"/>
          </ac:picMkLst>
        </pc:picChg>
        <pc:picChg chg="del">
          <ac:chgData name="arthur JUSTET" userId="58a44211-6978-4fb9-9e00-4df24db68ca6" providerId="ADAL" clId="{2123791B-CE4F-481F-B4B8-3DB1C9A0AF99}" dt="2022-12-20T10:08:28.057" v="621" actId="478"/>
          <ac:picMkLst>
            <pc:docMk/>
            <pc:sldMk cId="1744497491" sldId="266"/>
            <ac:picMk id="46" creationId="{EF3CEC7C-0B2F-4263-90B8-BA148553D5D1}"/>
          </ac:picMkLst>
        </pc:picChg>
        <pc:picChg chg="del">
          <ac:chgData name="arthur JUSTET" userId="58a44211-6978-4fb9-9e00-4df24db68ca6" providerId="ADAL" clId="{2123791B-CE4F-481F-B4B8-3DB1C9A0AF99}" dt="2022-12-20T10:08:28.057" v="621" actId="478"/>
          <ac:picMkLst>
            <pc:docMk/>
            <pc:sldMk cId="1744497491" sldId="266"/>
            <ac:picMk id="47" creationId="{8198C74E-0B27-43D9-9E35-4C84F0C0F0AA}"/>
          </ac:picMkLst>
        </pc:picChg>
        <pc:picChg chg="del">
          <ac:chgData name="arthur JUSTET" userId="58a44211-6978-4fb9-9e00-4df24db68ca6" providerId="ADAL" clId="{2123791B-CE4F-481F-B4B8-3DB1C9A0AF99}" dt="2022-12-20T10:08:28.057" v="621" actId="478"/>
          <ac:picMkLst>
            <pc:docMk/>
            <pc:sldMk cId="1744497491" sldId="266"/>
            <ac:picMk id="49" creationId="{7773D2A0-772D-43FA-B50E-62CD574E2F59}"/>
          </ac:picMkLst>
        </pc:picChg>
        <pc:picChg chg="del">
          <ac:chgData name="arthur JUSTET" userId="58a44211-6978-4fb9-9e00-4df24db68ca6" providerId="ADAL" clId="{2123791B-CE4F-481F-B4B8-3DB1C9A0AF99}" dt="2022-12-20T10:08:28.057" v="621" actId="478"/>
          <ac:picMkLst>
            <pc:docMk/>
            <pc:sldMk cId="1744497491" sldId="266"/>
            <ac:picMk id="50" creationId="{AC5DB827-AF45-4074-8C61-162EE27DD1E5}"/>
          </ac:picMkLst>
        </pc:picChg>
        <pc:picChg chg="del">
          <ac:chgData name="arthur JUSTET" userId="58a44211-6978-4fb9-9e00-4df24db68ca6" providerId="ADAL" clId="{2123791B-CE4F-481F-B4B8-3DB1C9A0AF99}" dt="2022-12-20T10:08:28.057" v="621" actId="478"/>
          <ac:picMkLst>
            <pc:docMk/>
            <pc:sldMk cId="1744497491" sldId="266"/>
            <ac:picMk id="53" creationId="{E239FA53-0AD3-492D-A342-9A0EA907CC6F}"/>
          </ac:picMkLst>
        </pc:picChg>
        <pc:picChg chg="del">
          <ac:chgData name="arthur JUSTET" userId="58a44211-6978-4fb9-9e00-4df24db68ca6" providerId="ADAL" clId="{2123791B-CE4F-481F-B4B8-3DB1C9A0AF99}" dt="2022-12-20T10:08:28.057" v="621" actId="478"/>
          <ac:picMkLst>
            <pc:docMk/>
            <pc:sldMk cId="1744497491" sldId="266"/>
            <ac:picMk id="56" creationId="{E4D92229-BDEA-4021-A816-F74D91E106EB}"/>
          </ac:picMkLst>
        </pc:picChg>
        <pc:picChg chg="del">
          <ac:chgData name="arthur JUSTET" userId="58a44211-6978-4fb9-9e00-4df24db68ca6" providerId="ADAL" clId="{2123791B-CE4F-481F-B4B8-3DB1C9A0AF99}" dt="2022-12-20T10:08:28.057" v="621" actId="478"/>
          <ac:picMkLst>
            <pc:docMk/>
            <pc:sldMk cId="1744497491" sldId="266"/>
            <ac:picMk id="59" creationId="{F9F80711-39B1-4343-B522-35AFE5304216}"/>
          </ac:picMkLst>
        </pc:picChg>
        <pc:picChg chg="add mod">
          <ac:chgData name="arthur JUSTET" userId="58a44211-6978-4fb9-9e00-4df24db68ca6" providerId="ADAL" clId="{2123791B-CE4F-481F-B4B8-3DB1C9A0AF99}" dt="2022-12-20T10:56:57.740" v="1506"/>
          <ac:picMkLst>
            <pc:docMk/>
            <pc:sldMk cId="1744497491" sldId="266"/>
            <ac:picMk id="60" creationId="{8E7352A1-48B9-4471-A570-11DA2F71E18B}"/>
          </ac:picMkLst>
        </pc:picChg>
        <pc:picChg chg="del">
          <ac:chgData name="arthur JUSTET" userId="58a44211-6978-4fb9-9e00-4df24db68ca6" providerId="ADAL" clId="{2123791B-CE4F-481F-B4B8-3DB1C9A0AF99}" dt="2022-12-20T10:08:28.057" v="621" actId="478"/>
          <ac:picMkLst>
            <pc:docMk/>
            <pc:sldMk cId="1744497491" sldId="266"/>
            <ac:picMk id="61" creationId="{8A02DE9A-B692-4399-B280-7909770E1D9F}"/>
          </ac:picMkLst>
        </pc:picChg>
        <pc:picChg chg="add mod">
          <ac:chgData name="arthur JUSTET" userId="58a44211-6978-4fb9-9e00-4df24db68ca6" providerId="ADAL" clId="{2123791B-CE4F-481F-B4B8-3DB1C9A0AF99}" dt="2022-12-20T10:56:57.740" v="1506"/>
          <ac:picMkLst>
            <pc:docMk/>
            <pc:sldMk cId="1744497491" sldId="266"/>
            <ac:picMk id="63" creationId="{B8566FB2-5DD0-48CB-AC9D-48CF65159D08}"/>
          </ac:picMkLst>
        </pc:picChg>
        <pc:picChg chg="add mod">
          <ac:chgData name="arthur JUSTET" userId="58a44211-6978-4fb9-9e00-4df24db68ca6" providerId="ADAL" clId="{2123791B-CE4F-481F-B4B8-3DB1C9A0AF99}" dt="2022-12-20T10:56:57.740" v="1506"/>
          <ac:picMkLst>
            <pc:docMk/>
            <pc:sldMk cId="1744497491" sldId="266"/>
            <ac:picMk id="64" creationId="{A7521B3E-EFE0-4FB7-A0FE-BB71C14D0533}"/>
          </ac:picMkLst>
        </pc:picChg>
        <pc:cxnChg chg="del">
          <ac:chgData name="arthur JUSTET" userId="58a44211-6978-4fb9-9e00-4df24db68ca6" providerId="ADAL" clId="{2123791B-CE4F-481F-B4B8-3DB1C9A0AF99}" dt="2022-12-20T10:08:28.057" v="621" actId="478"/>
          <ac:cxnSpMkLst>
            <pc:docMk/>
            <pc:sldMk cId="1744497491" sldId="266"/>
            <ac:cxnSpMk id="22" creationId="{96F09D86-D49F-420E-B959-443C13F1E226}"/>
          </ac:cxnSpMkLst>
        </pc:cxnChg>
        <pc:cxnChg chg="del">
          <ac:chgData name="arthur JUSTET" userId="58a44211-6978-4fb9-9e00-4df24db68ca6" providerId="ADAL" clId="{2123791B-CE4F-481F-B4B8-3DB1C9A0AF99}" dt="2022-12-20T10:08:28.057" v="621" actId="478"/>
          <ac:cxnSpMkLst>
            <pc:docMk/>
            <pc:sldMk cId="1744497491" sldId="266"/>
            <ac:cxnSpMk id="65" creationId="{AFF5CD69-11C1-48E9-8FEC-23D00EEEE58A}"/>
          </ac:cxnSpMkLst>
        </pc:cxnChg>
        <pc:cxnChg chg="del">
          <ac:chgData name="arthur JUSTET" userId="58a44211-6978-4fb9-9e00-4df24db68ca6" providerId="ADAL" clId="{2123791B-CE4F-481F-B4B8-3DB1C9A0AF99}" dt="2022-12-20T10:08:28.057" v="621" actId="478"/>
          <ac:cxnSpMkLst>
            <pc:docMk/>
            <pc:sldMk cId="1744497491" sldId="266"/>
            <ac:cxnSpMk id="68" creationId="{1C0E3296-F211-4362-B520-3AFC7F2A5E1E}"/>
          </ac:cxnSpMkLst>
        </pc:cxnChg>
      </pc:sldChg>
      <pc:sldMasterChg chg="modSldLayout">
        <pc:chgData name="arthur JUSTET" userId="58a44211-6978-4fb9-9e00-4df24db68ca6" providerId="ADAL" clId="{2123791B-CE4F-481F-B4B8-3DB1C9A0AF99}" dt="2022-12-20T10:00:09.482" v="11" actId="1076"/>
        <pc:sldMasterMkLst>
          <pc:docMk/>
          <pc:sldMasterMk cId="323129488" sldId="2147483648"/>
        </pc:sldMasterMkLst>
        <pc:sldLayoutChg chg="addSp modSp">
          <pc:chgData name="arthur JUSTET" userId="58a44211-6978-4fb9-9e00-4df24db68ca6" providerId="ADAL" clId="{2123791B-CE4F-481F-B4B8-3DB1C9A0AF99}" dt="2022-12-20T10:00:09.482" v="11" actId="1076"/>
          <pc:sldLayoutMkLst>
            <pc:docMk/>
            <pc:sldMasterMk cId="323129488" sldId="2147483648"/>
            <pc:sldLayoutMk cId="51125992" sldId="2147483649"/>
          </pc:sldLayoutMkLst>
          <pc:spChg chg="add mod">
            <ac:chgData name="arthur JUSTET" userId="58a44211-6978-4fb9-9e00-4df24db68ca6" providerId="ADAL" clId="{2123791B-CE4F-481F-B4B8-3DB1C9A0AF99}" dt="2022-12-20T10:00:09.482" v="11" actId="1076"/>
            <ac:spMkLst>
              <pc:docMk/>
              <pc:sldMasterMk cId="323129488" sldId="2147483648"/>
              <pc:sldLayoutMk cId="51125992" sldId="2147483649"/>
              <ac:spMk id="9" creationId="{6710AA0F-383C-468A-8360-3FBFD0B017B0}"/>
            </ac:spMkLst>
          </pc:spChg>
          <pc:picChg chg="add mod">
            <ac:chgData name="arthur JUSTET" userId="58a44211-6978-4fb9-9e00-4df24db68ca6" providerId="ADAL" clId="{2123791B-CE4F-481F-B4B8-3DB1C9A0AF99}" dt="2022-12-20T10:00:05.527" v="10" actId="1076"/>
            <ac:picMkLst>
              <pc:docMk/>
              <pc:sldMasterMk cId="323129488" sldId="2147483648"/>
              <pc:sldLayoutMk cId="51125992" sldId="2147483649"/>
              <ac:picMk id="10" creationId="{3166F655-4C28-4B5B-A3A8-2A1BB50DD05A}"/>
            </ac:picMkLst>
          </pc:picChg>
        </pc:sldLayoutChg>
      </pc:sldMasterChg>
    </pc:docChg>
  </pc:docChgLst>
  <pc:docChgLst>
    <pc:chgData name="arthur JUSTET" userId="58a44211-6978-4fb9-9e00-4df24db68ca6" providerId="ADAL" clId="{D9F3E287-9F06-4284-AEA9-D42B8BF569B7}"/>
    <pc:docChg chg="custSel modSld">
      <pc:chgData name="arthur JUSTET" userId="58a44211-6978-4fb9-9e00-4df24db68ca6" providerId="ADAL" clId="{D9F3E287-9F06-4284-AEA9-D42B8BF569B7}" dt="2022-12-20T18:15:08.352" v="3" actId="478"/>
      <pc:docMkLst>
        <pc:docMk/>
      </pc:docMkLst>
      <pc:sldChg chg="delSp">
        <pc:chgData name="arthur JUSTET" userId="58a44211-6978-4fb9-9e00-4df24db68ca6" providerId="ADAL" clId="{D9F3E287-9F06-4284-AEA9-D42B8BF569B7}" dt="2022-12-20T18:15:08.352" v="3" actId="478"/>
        <pc:sldMkLst>
          <pc:docMk/>
          <pc:sldMk cId="1205833363" sldId="262"/>
        </pc:sldMkLst>
        <pc:grpChg chg="del">
          <ac:chgData name="arthur JUSTET" userId="58a44211-6978-4fb9-9e00-4df24db68ca6" providerId="ADAL" clId="{D9F3E287-9F06-4284-AEA9-D42B8BF569B7}" dt="2022-12-20T18:15:08.352" v="3" actId="478"/>
          <ac:grpSpMkLst>
            <pc:docMk/>
            <pc:sldMk cId="1205833363" sldId="262"/>
            <ac:grpSpMk id="39" creationId="{A53E4853-12D3-419E-84D5-B971826AB06B}"/>
          </ac:grpSpMkLst>
        </pc:grpChg>
      </pc:sldChg>
      <pc:sldChg chg="delSp">
        <pc:chgData name="arthur JUSTET" userId="58a44211-6978-4fb9-9e00-4df24db68ca6" providerId="ADAL" clId="{D9F3E287-9F06-4284-AEA9-D42B8BF569B7}" dt="2022-12-20T18:14:55.460" v="0" actId="478"/>
        <pc:sldMkLst>
          <pc:docMk/>
          <pc:sldMk cId="3361823071" sldId="263"/>
        </pc:sldMkLst>
        <pc:grpChg chg="del">
          <ac:chgData name="arthur JUSTET" userId="58a44211-6978-4fb9-9e00-4df24db68ca6" providerId="ADAL" clId="{D9F3E287-9F06-4284-AEA9-D42B8BF569B7}" dt="2022-12-20T18:14:55.460" v="0" actId="478"/>
          <ac:grpSpMkLst>
            <pc:docMk/>
            <pc:sldMk cId="3361823071" sldId="263"/>
            <ac:grpSpMk id="59" creationId="{EF547097-011B-48A0-85BF-9586AE399F30}"/>
          </ac:grpSpMkLst>
        </pc:grpChg>
      </pc:sldChg>
      <pc:sldChg chg="delSp">
        <pc:chgData name="arthur JUSTET" userId="58a44211-6978-4fb9-9e00-4df24db68ca6" providerId="ADAL" clId="{D9F3E287-9F06-4284-AEA9-D42B8BF569B7}" dt="2022-12-20T18:14:58.889" v="1" actId="478"/>
        <pc:sldMkLst>
          <pc:docMk/>
          <pc:sldMk cId="1368691626" sldId="264"/>
        </pc:sldMkLst>
        <pc:grpChg chg="del">
          <ac:chgData name="arthur JUSTET" userId="58a44211-6978-4fb9-9e00-4df24db68ca6" providerId="ADAL" clId="{D9F3E287-9F06-4284-AEA9-D42B8BF569B7}" dt="2022-12-20T18:14:58.889" v="1" actId="478"/>
          <ac:grpSpMkLst>
            <pc:docMk/>
            <pc:sldMk cId="1368691626" sldId="264"/>
            <ac:grpSpMk id="27" creationId="{961B6A39-6E31-40F2-A3FA-6A80C9CD5B99}"/>
          </ac:grpSpMkLst>
        </pc:grpChg>
      </pc:sldChg>
      <pc:sldChg chg="delSp">
        <pc:chgData name="arthur JUSTET" userId="58a44211-6978-4fb9-9e00-4df24db68ca6" providerId="ADAL" clId="{D9F3E287-9F06-4284-AEA9-D42B8BF569B7}" dt="2022-12-20T18:15:04.797" v="2" actId="478"/>
        <pc:sldMkLst>
          <pc:docMk/>
          <pc:sldMk cId="1744497491" sldId="266"/>
        </pc:sldMkLst>
        <pc:grpChg chg="del">
          <ac:chgData name="arthur JUSTET" userId="58a44211-6978-4fb9-9e00-4df24db68ca6" providerId="ADAL" clId="{D9F3E287-9F06-4284-AEA9-D42B8BF569B7}" dt="2022-12-20T18:15:04.797" v="2" actId="478"/>
          <ac:grpSpMkLst>
            <pc:docMk/>
            <pc:sldMk cId="1744497491" sldId="266"/>
            <ac:grpSpMk id="37" creationId="{69A3886D-FFE3-43E3-B622-347637B936E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755B-D6EC-4652-ABC4-A298B0272C7D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F6BBE-DF98-40CC-9D03-CC4E7030C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2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B56BC5-81CC-4351-A641-414C278655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38587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6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2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5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8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1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74CAB14-4B63-4351-8242-574C00B1D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04"/>
          <a:stretch/>
        </p:blipFill>
        <p:spPr>
          <a:xfrm>
            <a:off x="0" y="9708801"/>
            <a:ext cx="6858000" cy="219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10AA0F-383C-468A-8360-3FBFD0B017B0}"/>
              </a:ext>
            </a:extLst>
          </p:cNvPr>
          <p:cNvSpPr/>
          <p:nvPr userDrawn="1"/>
        </p:nvSpPr>
        <p:spPr>
          <a:xfrm>
            <a:off x="5229200" y="416496"/>
            <a:ext cx="16288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166F655-4C28-4B5B-A3A8-2A1BB50DD0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08" y="488504"/>
            <a:ext cx="137404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66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52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B91858-D638-4809-BE6F-4A353D12B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04"/>
          <a:stretch/>
        </p:blipFill>
        <p:spPr>
          <a:xfrm>
            <a:off x="0" y="9708801"/>
            <a:ext cx="6858000" cy="2197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2EBAB87-043A-4456-AA85-B479A26AE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04"/>
          <a:stretch/>
        </p:blipFill>
        <p:spPr>
          <a:xfrm>
            <a:off x="0" y="-22576"/>
            <a:ext cx="6858000" cy="2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497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29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48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59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48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8980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47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1972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62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8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217386"/>
            <a:ext cx="3030141" cy="92410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497" indent="0">
              <a:buNone/>
              <a:defRPr sz="1385" b="1"/>
            </a:lvl2pPr>
            <a:lvl3pPr marL="632993" indent="0">
              <a:buNone/>
              <a:defRPr sz="1246" b="1"/>
            </a:lvl3pPr>
            <a:lvl4pPr marL="949489" indent="0">
              <a:buNone/>
              <a:defRPr sz="1108" b="1"/>
            </a:lvl4pPr>
            <a:lvl5pPr marL="1265986" indent="0">
              <a:buNone/>
              <a:defRPr sz="1108" b="1"/>
            </a:lvl5pPr>
            <a:lvl6pPr marL="1582483" indent="0">
              <a:buNone/>
              <a:defRPr sz="1108" b="1"/>
            </a:lvl6pPr>
            <a:lvl7pPr marL="1898980" indent="0">
              <a:buNone/>
              <a:defRPr sz="1108" b="1"/>
            </a:lvl7pPr>
            <a:lvl8pPr marL="2215476" indent="0">
              <a:buNone/>
              <a:defRPr sz="1108" b="1"/>
            </a:lvl8pPr>
            <a:lvl9pPr marL="2531972" indent="0">
              <a:buNone/>
              <a:defRPr sz="1108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6"/>
            <a:ext cx="3031332" cy="92410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497" indent="0">
              <a:buNone/>
              <a:defRPr sz="1385" b="1"/>
            </a:lvl2pPr>
            <a:lvl3pPr marL="632993" indent="0">
              <a:buNone/>
              <a:defRPr sz="1246" b="1"/>
            </a:lvl3pPr>
            <a:lvl4pPr marL="949489" indent="0">
              <a:buNone/>
              <a:defRPr sz="1108" b="1"/>
            </a:lvl4pPr>
            <a:lvl5pPr marL="1265986" indent="0">
              <a:buNone/>
              <a:defRPr sz="1108" b="1"/>
            </a:lvl5pPr>
            <a:lvl6pPr marL="1582483" indent="0">
              <a:buNone/>
              <a:defRPr sz="1108" b="1"/>
            </a:lvl6pPr>
            <a:lvl7pPr marL="1898980" indent="0">
              <a:buNone/>
              <a:defRPr sz="1108" b="1"/>
            </a:lvl7pPr>
            <a:lvl8pPr marL="2215476" indent="0">
              <a:buNone/>
              <a:defRPr sz="1108" b="1"/>
            </a:lvl8pPr>
            <a:lvl9pPr marL="2531972" indent="0">
              <a:buNone/>
              <a:defRPr sz="1108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10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96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94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10"/>
            <a:ext cx="3833813" cy="8454497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2" y="2072927"/>
            <a:ext cx="2256235" cy="6775980"/>
          </a:xfrm>
        </p:spPr>
        <p:txBody>
          <a:bodyPr/>
          <a:lstStyle>
            <a:lvl1pPr marL="0" indent="0">
              <a:buNone/>
              <a:defRPr sz="969"/>
            </a:lvl1pPr>
            <a:lvl2pPr marL="316497" indent="0">
              <a:buNone/>
              <a:defRPr sz="831"/>
            </a:lvl2pPr>
            <a:lvl3pPr marL="632993" indent="0">
              <a:buNone/>
              <a:defRPr sz="692"/>
            </a:lvl3pPr>
            <a:lvl4pPr marL="949489" indent="0">
              <a:buNone/>
              <a:defRPr sz="623"/>
            </a:lvl4pPr>
            <a:lvl5pPr marL="1265986" indent="0">
              <a:buNone/>
              <a:defRPr sz="623"/>
            </a:lvl5pPr>
            <a:lvl6pPr marL="1582483" indent="0">
              <a:buNone/>
              <a:defRPr sz="623"/>
            </a:lvl6pPr>
            <a:lvl7pPr marL="1898980" indent="0">
              <a:buNone/>
              <a:defRPr sz="623"/>
            </a:lvl7pPr>
            <a:lvl8pPr marL="2215476" indent="0">
              <a:buNone/>
              <a:defRPr sz="623"/>
            </a:lvl8pPr>
            <a:lvl9pPr marL="2531972" indent="0">
              <a:buNone/>
              <a:defRPr sz="62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45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3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215"/>
            </a:lvl1pPr>
            <a:lvl2pPr marL="316497" indent="0">
              <a:buNone/>
              <a:defRPr sz="1938"/>
            </a:lvl2pPr>
            <a:lvl3pPr marL="632993" indent="0">
              <a:buNone/>
              <a:defRPr sz="1662"/>
            </a:lvl3pPr>
            <a:lvl4pPr marL="949489" indent="0">
              <a:buNone/>
              <a:defRPr sz="1385"/>
            </a:lvl4pPr>
            <a:lvl5pPr marL="1265986" indent="0">
              <a:buNone/>
              <a:defRPr sz="1385"/>
            </a:lvl5pPr>
            <a:lvl6pPr marL="1582483" indent="0">
              <a:buNone/>
              <a:defRPr sz="1385"/>
            </a:lvl6pPr>
            <a:lvl7pPr marL="1898980" indent="0">
              <a:buNone/>
              <a:defRPr sz="1385"/>
            </a:lvl7pPr>
            <a:lvl8pPr marL="2215476" indent="0">
              <a:buNone/>
              <a:defRPr sz="1385"/>
            </a:lvl8pPr>
            <a:lvl9pPr marL="2531972" indent="0">
              <a:buNone/>
              <a:defRPr sz="138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80"/>
          </a:xfrm>
        </p:spPr>
        <p:txBody>
          <a:bodyPr/>
          <a:lstStyle>
            <a:lvl1pPr marL="0" indent="0">
              <a:buNone/>
              <a:defRPr sz="969"/>
            </a:lvl1pPr>
            <a:lvl2pPr marL="316497" indent="0">
              <a:buNone/>
              <a:defRPr sz="831"/>
            </a:lvl2pPr>
            <a:lvl3pPr marL="632993" indent="0">
              <a:buNone/>
              <a:defRPr sz="692"/>
            </a:lvl3pPr>
            <a:lvl4pPr marL="949489" indent="0">
              <a:buNone/>
              <a:defRPr sz="623"/>
            </a:lvl4pPr>
            <a:lvl5pPr marL="1265986" indent="0">
              <a:buNone/>
              <a:defRPr sz="623"/>
            </a:lvl5pPr>
            <a:lvl6pPr marL="1582483" indent="0">
              <a:buNone/>
              <a:defRPr sz="623"/>
            </a:lvl6pPr>
            <a:lvl7pPr marL="1898980" indent="0">
              <a:buNone/>
              <a:defRPr sz="623"/>
            </a:lvl7pPr>
            <a:lvl8pPr marL="2215476" indent="0">
              <a:buNone/>
              <a:defRPr sz="623"/>
            </a:lvl8pPr>
            <a:lvl9pPr marL="2531972" indent="0">
              <a:buNone/>
              <a:defRPr sz="62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56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701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483B1-7884-4F98-8A88-492BF29376B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3EC7-986E-43E5-A3AB-7BE96F81F4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2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2993" rtl="0" eaLnBrk="1" latinLnBrk="0" hangingPunct="1">
        <a:spcBef>
          <a:spcPct val="0"/>
        </a:spcBef>
        <a:buNone/>
        <a:defRPr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72" indent="-237372" algn="l" defTabSz="632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07" indent="-197810" algn="l" defTabSz="63299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41" indent="-158249" algn="l" defTabSz="632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738" indent="-158249" algn="l" defTabSz="632993" rtl="0" eaLnBrk="1" latinLnBrk="0" hangingPunct="1">
        <a:spcBef>
          <a:spcPct val="20000"/>
        </a:spcBef>
        <a:buFont typeface="Arial" panose="020B0604020202020204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235" indent="-158249" algn="l" defTabSz="632993" rtl="0" eaLnBrk="1" latinLnBrk="0" hangingPunct="1">
        <a:spcBef>
          <a:spcPct val="20000"/>
        </a:spcBef>
        <a:buFont typeface="Arial" panose="020B0604020202020204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731" indent="-158249" algn="l" defTabSz="632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228" indent="-158249" algn="l" defTabSz="632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724" indent="-158249" algn="l" defTabSz="632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221" indent="-158249" algn="l" defTabSz="632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497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2993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489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5986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483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8980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476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1972" algn="l" defTabSz="632993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1B6DCA-E793-4EFB-99A4-DE6CEF18C9B0}"/>
              </a:ext>
            </a:extLst>
          </p:cNvPr>
          <p:cNvSpPr/>
          <p:nvPr/>
        </p:nvSpPr>
        <p:spPr>
          <a:xfrm>
            <a:off x="260648" y="1136576"/>
            <a:ext cx="4320480" cy="369332"/>
          </a:xfrm>
          <a:prstGeom prst="rect">
            <a:avLst/>
          </a:prstGeom>
          <a:solidFill>
            <a:srgbClr val="273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800" dirty="0">
                <a:latin typeface="Marianne Light" panose="02000000000000000000" pitchFamily="50" charset="0"/>
              </a:rPr>
              <a:t>La Base – Kit de prise en main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DC17AD-1298-4927-918E-8A9A2C887DF6}"/>
              </a:ext>
            </a:extLst>
          </p:cNvPr>
          <p:cNvSpPr/>
          <p:nvPr/>
        </p:nvSpPr>
        <p:spPr>
          <a:xfrm>
            <a:off x="260648" y="2152576"/>
            <a:ext cx="6017153" cy="3406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>
              <a:latin typeface="Arial" panose="020B0604020202020204" pitchFamily="34" charset="0"/>
            </a:endParaRPr>
          </a:p>
          <a:p>
            <a:pPr algn="r"/>
            <a:endParaRPr lang="fr-FR" sz="1800" dirty="0">
              <a:latin typeface="Marianne Light" panose="020000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4C2494-0472-4B89-91B1-A3866D56DECE}"/>
              </a:ext>
            </a:extLst>
          </p:cNvPr>
          <p:cNvSpPr txBox="1"/>
          <p:nvPr/>
        </p:nvSpPr>
        <p:spPr>
          <a:xfrm>
            <a:off x="1211992" y="1583864"/>
            <a:ext cx="505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73375"/>
                </a:solidFill>
                <a:latin typeface="Marianne Medium" panose="02000000000000000000" pitchFamily="50" charset="0"/>
              </a:rPr>
              <a:t>Je suis une collectivité territoriale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587840-5BFC-4346-B25E-F5F4D4F38999}"/>
              </a:ext>
            </a:extLst>
          </p:cNvPr>
          <p:cNvSpPr/>
          <p:nvPr/>
        </p:nvSpPr>
        <p:spPr>
          <a:xfrm>
            <a:off x="600596" y="2218895"/>
            <a:ext cx="5529918" cy="3314548"/>
          </a:xfrm>
          <a:prstGeom prst="rect">
            <a:avLst/>
          </a:prstGeom>
        </p:spPr>
        <p:txBody>
          <a:bodyPr wrap="square" lIns="0" tIns="36000" rIns="0" bIns="7200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600" dirty="0">
                <a:solidFill>
                  <a:srgbClr val="E10814"/>
                </a:solidFill>
                <a:latin typeface="Marianne" panose="02000000000000000000" pitchFamily="50" charset="0"/>
                <a:ea typeface="Times New Roman" panose="02020603050405020304" pitchFamily="18" charset="0"/>
              </a:rPr>
              <a:t>En quoi La Base m’est-elle utile ?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La Base est un excellent moyen de se documenter rapidement et efficacement :</a:t>
            </a:r>
          </a:p>
          <a:p>
            <a:pPr marL="171450" indent="-1714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latin typeface="Marianne" panose="02000000000000000000" pitchFamily="50" charset="0"/>
              </a:rPr>
              <a:t>sur </a:t>
            </a:r>
            <a:r>
              <a:rPr lang="fr-FR" sz="1050" b="1" dirty="0">
                <a:latin typeface="Marianne" panose="02000000000000000000" pitchFamily="50" charset="0"/>
              </a:rPr>
              <a:t>les ressources théoriques et pratiques mobilisable, </a:t>
            </a:r>
            <a:r>
              <a:rPr lang="fr-FR" sz="1050" dirty="0">
                <a:latin typeface="Marianne" panose="02000000000000000000" pitchFamily="50" charset="0"/>
              </a:rPr>
              <a:t>pour mener des actions d’inclusion et de médiation numérique (supports de formation, ressources ludiques, tutoriels pratiques, fiches sur les outils d’animation, initiatives innovantes, nouveaux dispositifs…) ;</a:t>
            </a:r>
          </a:p>
          <a:p>
            <a:pPr marL="171450" indent="-1714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latin typeface="Marianne" panose="02000000000000000000" pitchFamily="50" charset="0"/>
              </a:rPr>
              <a:t>sur les </a:t>
            </a:r>
            <a:r>
              <a:rPr lang="fr-FR" sz="1050" b="1" dirty="0">
                <a:latin typeface="Marianne" panose="02000000000000000000" pitchFamily="50" charset="0"/>
              </a:rPr>
              <a:t>outils et méthodes existants pour le diagnostic territorial des besoins et de l’offre </a:t>
            </a:r>
            <a:r>
              <a:rPr lang="fr-FR" sz="1050" dirty="0">
                <a:latin typeface="Marianne" panose="02000000000000000000" pitchFamily="50" charset="0"/>
              </a:rPr>
              <a:t>d’inclusion et de médiation numérique (indice de fragilité numérique, exemples de méthodes de diagnostic…) ;</a:t>
            </a:r>
          </a:p>
          <a:p>
            <a:pPr marL="171450" indent="-1714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latin typeface="Marianne" panose="02000000000000000000" pitchFamily="50" charset="0"/>
              </a:rPr>
              <a:t>sur les </a:t>
            </a:r>
            <a:r>
              <a:rPr lang="fr-FR" sz="1050" b="1" dirty="0">
                <a:latin typeface="Marianne" panose="02000000000000000000" pitchFamily="50" charset="0"/>
              </a:rPr>
              <a:t>acteurs présents sur votre territoire </a:t>
            </a:r>
            <a:r>
              <a:rPr lang="fr-FR" sz="1050" dirty="0">
                <a:latin typeface="Marianne" panose="02000000000000000000" pitchFamily="50" charset="0"/>
              </a:rPr>
              <a:t>(cartographies localisées, recherche de bases par territoire…).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endParaRPr lang="fr-FR" sz="1050" dirty="0">
              <a:latin typeface="Marianne" panose="02000000000000000000" pitchFamily="50" charset="0"/>
            </a:endParaRP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Vous pouvez ajouter à votre propre base les fiches ressource ou les collections d’autres membres, pour profiter de leurs trouvailles. 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Votre base peut être ouverte à plusieurs personnes, selon vos choix, pour permettre une meilleure collaboration et circulation des ressources entre vos équipes.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A96542F-11DC-4FDF-9D34-0DF9A20E4FCD}"/>
              </a:ext>
            </a:extLst>
          </p:cNvPr>
          <p:cNvSpPr txBox="1"/>
          <p:nvPr/>
        </p:nvSpPr>
        <p:spPr>
          <a:xfrm>
            <a:off x="1143032" y="9504744"/>
            <a:ext cx="51219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 Light" panose="02000000000000000000" pitchFamily="50" charset="0"/>
              </a:rPr>
              <a:t>Kit de prise en main de La Base – Fiche Collectivités – Décembre 2022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806DEDA8-187E-4B13-8D40-E58DF50A9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03" y="425226"/>
            <a:ext cx="2277106" cy="566328"/>
          </a:xfrm>
          <a:prstGeom prst="rect">
            <a:avLst/>
          </a:prstGeom>
        </p:spPr>
      </p:pic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73E1D103-0D50-4025-8C53-CC0EA7200DF5}"/>
              </a:ext>
            </a:extLst>
          </p:cNvPr>
          <p:cNvSpPr>
            <a:spLocks noChangeAspect="1"/>
          </p:cNvSpPr>
          <p:nvPr/>
        </p:nvSpPr>
        <p:spPr>
          <a:xfrm>
            <a:off x="597514" y="5972158"/>
            <a:ext cx="5662971" cy="3352256"/>
          </a:xfrm>
          <a:prstGeom prst="roundRect">
            <a:avLst>
              <a:gd name="adj" fmla="val 4913"/>
            </a:avLst>
          </a:prstGeom>
          <a:noFill/>
          <a:ln w="12700">
            <a:solidFill>
              <a:srgbClr val="2733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rgbClr val="273375"/>
              </a:solidFill>
              <a:latin typeface="Marianne Light" panose="02000000000000000000" pitchFamily="50" charset="0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0349A56-5346-4B5D-93B7-25A0C24151F6}"/>
              </a:ext>
            </a:extLst>
          </p:cNvPr>
          <p:cNvSpPr>
            <a:spLocks noChangeAspect="1"/>
          </p:cNvSpPr>
          <p:nvPr/>
        </p:nvSpPr>
        <p:spPr>
          <a:xfrm>
            <a:off x="1238663" y="5859259"/>
            <a:ext cx="3342466" cy="220103"/>
          </a:xfrm>
          <a:prstGeom prst="roundRect">
            <a:avLst>
              <a:gd name="adj" fmla="val 50000"/>
            </a:avLst>
          </a:prstGeom>
          <a:solidFill>
            <a:srgbClr val="273375"/>
          </a:solidFill>
          <a:ln w="12700">
            <a:solidFill>
              <a:srgbClr val="2733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fr-FR" sz="900" dirty="0">
                <a:solidFill>
                  <a:schemeClr val="bg1"/>
                </a:solidFill>
                <a:latin typeface="Marianne Light" panose="02000000000000000000" pitchFamily="50" charset="0"/>
              </a:rPr>
              <a:t>Un exemple d’utilisation de La Base par une collectivité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478461-93C7-42EF-A11B-8FD5FA9DC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4" y="6784217"/>
            <a:ext cx="399848" cy="28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4EF1679-8F02-467A-9245-6C8DF9576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73" y="6863206"/>
            <a:ext cx="216000" cy="202774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EF3CEC7C-0B2F-4263-90B8-BA148553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73" y="7293741"/>
            <a:ext cx="216000" cy="202774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8198C74E-0B27-43D9-9E35-4C84F0C0F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40" y="6475374"/>
            <a:ext cx="216000" cy="20277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9B3D38A-BBD3-46E7-86F3-8DCC4B33D3DF}"/>
              </a:ext>
            </a:extLst>
          </p:cNvPr>
          <p:cNvSpPr txBox="1"/>
          <p:nvPr/>
        </p:nvSpPr>
        <p:spPr>
          <a:xfrm>
            <a:off x="1272570" y="6651131"/>
            <a:ext cx="1836000" cy="68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Une </a:t>
            </a:r>
            <a:r>
              <a:rPr lang="fr-FR" sz="900" b="1" dirty="0">
                <a:solidFill>
                  <a:srgbClr val="273375"/>
                </a:solidFill>
                <a:latin typeface="Marianne Light" panose="02000000000000000000" pitchFamily="50" charset="0"/>
              </a:rPr>
              <a:t>base privée</a:t>
            </a: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, consacrée exclusivement à la collecte et au partage de ressources au sein de votre réseau</a:t>
            </a:r>
          </a:p>
        </p:txBody>
      </p:sp>
      <p:sp>
        <p:nvSpPr>
          <p:cNvPr id="19" name="Accolade ouvrante 18">
            <a:extLst>
              <a:ext uri="{FF2B5EF4-FFF2-40B4-BE49-F238E27FC236}">
                <a16:creationId xmlns:a16="http://schemas.microsoft.com/office/drawing/2014/main" id="{9EBE503A-EEE1-49C5-9A5C-37A5E4D3773B}"/>
              </a:ext>
            </a:extLst>
          </p:cNvPr>
          <p:cNvSpPr/>
          <p:nvPr/>
        </p:nvSpPr>
        <p:spPr>
          <a:xfrm>
            <a:off x="3665979" y="6486716"/>
            <a:ext cx="173594" cy="1009799"/>
          </a:xfrm>
          <a:prstGeom prst="leftBrace">
            <a:avLst>
              <a:gd name="adj1" fmla="val 41255"/>
              <a:gd name="adj2" fmla="val 50000"/>
            </a:avLst>
          </a:prstGeom>
          <a:ln w="19050"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6F09D86-D49F-420E-B959-443C13F1E226}"/>
              </a:ext>
            </a:extLst>
          </p:cNvPr>
          <p:cNvCxnSpPr>
            <a:cxnSpLocks/>
          </p:cNvCxnSpPr>
          <p:nvPr/>
        </p:nvCxnSpPr>
        <p:spPr>
          <a:xfrm>
            <a:off x="3260909" y="6989649"/>
            <a:ext cx="249624" cy="0"/>
          </a:xfrm>
          <a:prstGeom prst="straightConnector1">
            <a:avLst/>
          </a:prstGeom>
          <a:ln w="19050">
            <a:solidFill>
              <a:srgbClr val="2733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F305383D-D504-4B20-8E5E-5807C097ACCE}"/>
              </a:ext>
            </a:extLst>
          </p:cNvPr>
          <p:cNvSpPr txBox="1"/>
          <p:nvPr/>
        </p:nvSpPr>
        <p:spPr>
          <a:xfrm>
            <a:off x="4179740" y="6478640"/>
            <a:ext cx="2005119" cy="11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Des </a:t>
            </a:r>
            <a:r>
              <a:rPr lang="fr-FR" sz="900" b="1" dirty="0">
                <a:solidFill>
                  <a:srgbClr val="273375"/>
                </a:solidFill>
                <a:latin typeface="Marianne Light" panose="02000000000000000000" pitchFamily="50" charset="0"/>
              </a:rPr>
              <a:t>collections de ressources par thématique</a:t>
            </a: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, pour mieux s’y retrouver : « Accueillir et orienter les publics », « Animer des ateliers », « Définir une stratégie d’inclusion et de médiation numérique » …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AC5DB827-AF45-4074-8C61-162EE27DD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4" y="8109110"/>
            <a:ext cx="399848" cy="28800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35CDABA-F947-474B-BA6E-CC603E83B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73" y="8352514"/>
            <a:ext cx="216000" cy="202774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1E387DB4-ADA4-4574-AA15-AE50BADD1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73" y="8783049"/>
            <a:ext cx="216000" cy="202774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E4D92229-BDEA-4021-A816-F74D91E10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40" y="7964682"/>
            <a:ext cx="216000" cy="202774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DE20866C-CEAC-4FF3-BF48-1DD1F3905F08}"/>
              </a:ext>
            </a:extLst>
          </p:cNvPr>
          <p:cNvSpPr txBox="1"/>
          <p:nvPr/>
        </p:nvSpPr>
        <p:spPr>
          <a:xfrm>
            <a:off x="1272570" y="7976024"/>
            <a:ext cx="1836000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Une </a:t>
            </a:r>
            <a:r>
              <a:rPr lang="fr-FR" sz="900" b="1" dirty="0">
                <a:solidFill>
                  <a:srgbClr val="273375"/>
                </a:solidFill>
                <a:latin typeface="Marianne Light" panose="02000000000000000000" pitchFamily="50" charset="0"/>
              </a:rPr>
              <a:t>base publique</a:t>
            </a: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, permettant de valoriser l’ensemble des productions et événements de la collectivité en matière de médiation et d’inclusion numérique</a:t>
            </a:r>
          </a:p>
        </p:txBody>
      </p:sp>
      <p:sp>
        <p:nvSpPr>
          <p:cNvPr id="60" name="Accolade ouvrante 59">
            <a:extLst>
              <a:ext uri="{FF2B5EF4-FFF2-40B4-BE49-F238E27FC236}">
                <a16:creationId xmlns:a16="http://schemas.microsoft.com/office/drawing/2014/main" id="{B10446D7-53A6-4369-AA25-52111E8308A8}"/>
              </a:ext>
            </a:extLst>
          </p:cNvPr>
          <p:cNvSpPr/>
          <p:nvPr/>
        </p:nvSpPr>
        <p:spPr>
          <a:xfrm>
            <a:off x="3665979" y="7951369"/>
            <a:ext cx="173594" cy="1138191"/>
          </a:xfrm>
          <a:prstGeom prst="leftBrace">
            <a:avLst>
              <a:gd name="adj1" fmla="val 41255"/>
              <a:gd name="adj2" fmla="val 50000"/>
            </a:avLst>
          </a:prstGeom>
          <a:ln w="19050"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54D45A9E-AD36-4221-8048-69D009657132}"/>
              </a:ext>
            </a:extLst>
          </p:cNvPr>
          <p:cNvSpPr txBox="1"/>
          <p:nvPr/>
        </p:nvSpPr>
        <p:spPr>
          <a:xfrm>
            <a:off x="4179740" y="7967948"/>
            <a:ext cx="2005119" cy="11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Des </a:t>
            </a:r>
            <a:r>
              <a:rPr lang="fr-FR" sz="900" b="1" dirty="0">
                <a:solidFill>
                  <a:srgbClr val="273375"/>
                </a:solidFill>
                <a:latin typeface="Marianne Light" panose="02000000000000000000" pitchFamily="50" charset="0"/>
              </a:rPr>
              <a:t>collections par événements / par politiques publiques,</a:t>
            </a: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 pour valoriser l’action de la collectivité : « Ateliers en EHPAD », « Parentalité et numérique », « Nos priorités pour 2026 »… 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AFF5CD69-11C1-48E9-8FEC-23D00EEEE58A}"/>
              </a:ext>
            </a:extLst>
          </p:cNvPr>
          <p:cNvCxnSpPr>
            <a:cxnSpLocks/>
          </p:cNvCxnSpPr>
          <p:nvPr/>
        </p:nvCxnSpPr>
        <p:spPr>
          <a:xfrm>
            <a:off x="3260909" y="8516525"/>
            <a:ext cx="249624" cy="0"/>
          </a:xfrm>
          <a:prstGeom prst="straightConnector1">
            <a:avLst/>
          </a:prstGeom>
          <a:ln w="19050">
            <a:solidFill>
              <a:srgbClr val="2733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504CD823-5FCD-48E2-BC57-A29D0EDD56A6}"/>
              </a:ext>
            </a:extLst>
          </p:cNvPr>
          <p:cNvSpPr txBox="1"/>
          <p:nvPr/>
        </p:nvSpPr>
        <p:spPr>
          <a:xfrm rot="900000">
            <a:off x="4825000" y="1273060"/>
            <a:ext cx="1642018" cy="307777"/>
          </a:xfrm>
          <a:prstGeom prst="rect">
            <a:avLst/>
          </a:prstGeom>
          <a:noFill/>
          <a:ln w="28575">
            <a:solidFill>
              <a:srgbClr val="27337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>
                <a:solidFill>
                  <a:srgbClr val="273375"/>
                </a:solidFill>
                <a:latin typeface="Marianne ExtraBold" panose="02000000000000000000" pitchFamily="50" charset="0"/>
              </a:rPr>
              <a:t>COLLECTIVITE</a:t>
            </a:r>
          </a:p>
        </p:txBody>
      </p:sp>
    </p:spTree>
    <p:extLst>
      <p:ext uri="{BB962C8B-B14F-4D97-AF65-F5344CB8AC3E}">
        <p14:creationId xmlns:p14="http://schemas.microsoft.com/office/powerpoint/2010/main" val="333222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1B6DCA-E793-4EFB-99A4-DE6CEF18C9B0}"/>
              </a:ext>
            </a:extLst>
          </p:cNvPr>
          <p:cNvSpPr/>
          <p:nvPr/>
        </p:nvSpPr>
        <p:spPr>
          <a:xfrm>
            <a:off x="260648" y="1136576"/>
            <a:ext cx="4320480" cy="369332"/>
          </a:xfrm>
          <a:prstGeom prst="rect">
            <a:avLst/>
          </a:prstGeom>
          <a:solidFill>
            <a:srgbClr val="273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800" dirty="0">
                <a:latin typeface="Marianne Light" panose="02000000000000000000" pitchFamily="50" charset="0"/>
              </a:rPr>
              <a:t>La Base – Kit de prise en main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A96542F-11DC-4FDF-9D34-0DF9A20E4FCD}"/>
              </a:ext>
            </a:extLst>
          </p:cNvPr>
          <p:cNvSpPr txBox="1"/>
          <p:nvPr/>
        </p:nvSpPr>
        <p:spPr>
          <a:xfrm>
            <a:off x="1143032" y="9504744"/>
            <a:ext cx="51219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 Light" panose="02000000000000000000" pitchFamily="50" charset="0"/>
              </a:rPr>
              <a:t>Kit de prise en main de La Base – Fiche Collectivités – Décembre 2022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806DEDA8-187E-4B13-8D40-E58DF50A9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03" y="425226"/>
            <a:ext cx="2277106" cy="566328"/>
          </a:xfrm>
          <a:prstGeom prst="rect">
            <a:avLst/>
          </a:prstGeom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0349A56-5346-4B5D-93B7-25A0C24151F6}"/>
              </a:ext>
            </a:extLst>
          </p:cNvPr>
          <p:cNvSpPr>
            <a:spLocks noChangeAspect="1"/>
          </p:cNvSpPr>
          <p:nvPr/>
        </p:nvSpPr>
        <p:spPr>
          <a:xfrm>
            <a:off x="1700807" y="1785126"/>
            <a:ext cx="3456386" cy="220103"/>
          </a:xfrm>
          <a:prstGeom prst="roundRect">
            <a:avLst>
              <a:gd name="adj" fmla="val 50000"/>
            </a:avLst>
          </a:prstGeom>
          <a:solidFill>
            <a:srgbClr val="273375"/>
          </a:solidFill>
          <a:ln w="12700">
            <a:solidFill>
              <a:srgbClr val="2733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Marianne Light" panose="02000000000000000000" pitchFamily="50" charset="0"/>
              </a:rPr>
              <a:t>Quelques exemples de bases publiques de collectivités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504CD823-5FCD-48E2-BC57-A29D0EDD56A6}"/>
              </a:ext>
            </a:extLst>
          </p:cNvPr>
          <p:cNvSpPr txBox="1"/>
          <p:nvPr/>
        </p:nvSpPr>
        <p:spPr>
          <a:xfrm rot="900000">
            <a:off x="4825000" y="1273060"/>
            <a:ext cx="1642018" cy="307777"/>
          </a:xfrm>
          <a:prstGeom prst="rect">
            <a:avLst/>
          </a:prstGeom>
          <a:noFill/>
          <a:ln w="28575">
            <a:solidFill>
              <a:srgbClr val="27337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>
                <a:solidFill>
                  <a:srgbClr val="273375"/>
                </a:solidFill>
                <a:latin typeface="Marianne ExtraBold" panose="02000000000000000000" pitchFamily="50" charset="0"/>
              </a:rPr>
              <a:t>COLLECTIVITE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87A3EF0-BC2E-4284-BB4F-04ED209DC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99" b="17068"/>
          <a:stretch/>
        </p:blipFill>
        <p:spPr>
          <a:xfrm>
            <a:off x="261529" y="2297558"/>
            <a:ext cx="3311455" cy="3122229"/>
          </a:xfrm>
          <a:prstGeom prst="rect">
            <a:avLst/>
          </a:prstGeom>
          <a:ln>
            <a:solidFill>
              <a:srgbClr val="273375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A1A6CD9-16FB-4B1F-ACD0-1D15048950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27" b="11318"/>
          <a:stretch/>
        </p:blipFill>
        <p:spPr>
          <a:xfrm>
            <a:off x="3861048" y="2579403"/>
            <a:ext cx="2736304" cy="6592425"/>
          </a:xfrm>
          <a:prstGeom prst="rect">
            <a:avLst/>
          </a:prstGeom>
          <a:ln>
            <a:solidFill>
              <a:srgbClr val="273375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AF815F-1A52-46AD-AAAA-68A0161C55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623" b="18797"/>
          <a:stretch/>
        </p:blipFill>
        <p:spPr>
          <a:xfrm>
            <a:off x="260648" y="6098503"/>
            <a:ext cx="3311455" cy="3073325"/>
          </a:xfrm>
          <a:prstGeom prst="rect">
            <a:avLst/>
          </a:prstGeom>
          <a:ln>
            <a:solidFill>
              <a:srgbClr val="273375"/>
            </a:solidFill>
          </a:ln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D529FE7D-81DC-43EE-9359-8A9458BCE5FE}"/>
              </a:ext>
            </a:extLst>
          </p:cNvPr>
          <p:cNvSpPr txBox="1"/>
          <p:nvPr/>
        </p:nvSpPr>
        <p:spPr>
          <a:xfrm>
            <a:off x="1700806" y="5428564"/>
            <a:ext cx="1879001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CA du Grand Châtellerault</a:t>
            </a:r>
          </a:p>
          <a:p>
            <a:pPr algn="r"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https://labase.anct.gouv.fr/base/19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1C2492E-C86E-4AD7-BEB0-B64D91819991}"/>
              </a:ext>
            </a:extLst>
          </p:cNvPr>
          <p:cNvSpPr txBox="1"/>
          <p:nvPr/>
        </p:nvSpPr>
        <p:spPr>
          <a:xfrm>
            <a:off x="260648" y="5729325"/>
            <a:ext cx="2343866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Bordeaux Métropole</a:t>
            </a:r>
          </a:p>
          <a:p>
            <a:pPr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https://labase.anct.gouv.fr/base/187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72922E42-6B6E-4B8F-9733-1BFA8F75825E}"/>
              </a:ext>
            </a:extLst>
          </p:cNvPr>
          <p:cNvSpPr txBox="1"/>
          <p:nvPr/>
        </p:nvSpPr>
        <p:spPr>
          <a:xfrm>
            <a:off x="4113104" y="2220124"/>
            <a:ext cx="2343866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CA de Lens-Liévin</a:t>
            </a:r>
          </a:p>
          <a:p>
            <a:pPr algn="ctr"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https://labase.anct.gouv.fr/base/20</a:t>
            </a:r>
          </a:p>
        </p:txBody>
      </p:sp>
    </p:spTree>
    <p:extLst>
      <p:ext uri="{BB962C8B-B14F-4D97-AF65-F5344CB8AC3E}">
        <p14:creationId xmlns:p14="http://schemas.microsoft.com/office/powerpoint/2010/main" val="336182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1B6DCA-E793-4EFB-99A4-DE6CEF18C9B0}"/>
              </a:ext>
            </a:extLst>
          </p:cNvPr>
          <p:cNvSpPr/>
          <p:nvPr/>
        </p:nvSpPr>
        <p:spPr>
          <a:xfrm>
            <a:off x="260648" y="1136576"/>
            <a:ext cx="4320480" cy="369332"/>
          </a:xfrm>
          <a:prstGeom prst="rect">
            <a:avLst/>
          </a:prstGeom>
          <a:solidFill>
            <a:srgbClr val="273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800" dirty="0">
                <a:latin typeface="Marianne Light" panose="02000000000000000000" pitchFamily="50" charset="0"/>
              </a:rPr>
              <a:t>La Base – Kit de prise en main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DC17AD-1298-4927-918E-8A9A2C887DF6}"/>
              </a:ext>
            </a:extLst>
          </p:cNvPr>
          <p:cNvSpPr/>
          <p:nvPr/>
        </p:nvSpPr>
        <p:spPr>
          <a:xfrm>
            <a:off x="260648" y="2170060"/>
            <a:ext cx="6017153" cy="3207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>
              <a:latin typeface="Arial" panose="020B0604020202020204" pitchFamily="34" charset="0"/>
            </a:endParaRPr>
          </a:p>
          <a:p>
            <a:pPr algn="r"/>
            <a:endParaRPr lang="fr-FR" sz="1800" dirty="0">
              <a:latin typeface="Marianne Light" panose="020000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4C2494-0472-4B89-91B1-A3866D56DECE}"/>
              </a:ext>
            </a:extLst>
          </p:cNvPr>
          <p:cNvSpPr txBox="1"/>
          <p:nvPr/>
        </p:nvSpPr>
        <p:spPr>
          <a:xfrm>
            <a:off x="1211992" y="1600562"/>
            <a:ext cx="505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73375"/>
                </a:solidFill>
                <a:latin typeface="Marianne Medium" panose="02000000000000000000" pitchFamily="50" charset="0"/>
              </a:rPr>
              <a:t>Je suis un Hub territorial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587840-5BFC-4346-B25E-F5F4D4F38999}"/>
              </a:ext>
            </a:extLst>
          </p:cNvPr>
          <p:cNvSpPr/>
          <p:nvPr/>
        </p:nvSpPr>
        <p:spPr>
          <a:xfrm>
            <a:off x="600596" y="2236378"/>
            <a:ext cx="5529918" cy="3136807"/>
          </a:xfrm>
          <a:prstGeom prst="rect">
            <a:avLst/>
          </a:prstGeom>
        </p:spPr>
        <p:txBody>
          <a:bodyPr wrap="square" lIns="0" tIns="36000" rIns="0" bIns="7200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600" dirty="0">
                <a:solidFill>
                  <a:srgbClr val="E10814"/>
                </a:solidFill>
                <a:latin typeface="Marianne" panose="02000000000000000000" pitchFamily="50" charset="0"/>
                <a:ea typeface="Times New Roman" panose="02020603050405020304" pitchFamily="18" charset="0"/>
              </a:rPr>
              <a:t>En quoi La Base m’est-elle utile ?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La Base est un bon moyen pour :</a:t>
            </a:r>
          </a:p>
          <a:p>
            <a:pPr marL="171450" indent="-1714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050" b="1" dirty="0">
                <a:latin typeface="Marianne" panose="02000000000000000000" pitchFamily="50" charset="0"/>
              </a:rPr>
              <a:t>diffuser les ressources utiles en matière d’inclusion et de médiation numériques auprès de votre réseau</a:t>
            </a:r>
            <a:r>
              <a:rPr lang="fr-FR" sz="1050" dirty="0">
                <a:latin typeface="Marianne" panose="02000000000000000000" pitchFamily="50" charset="0"/>
              </a:rPr>
              <a:t>, notamment par la constitution de collections thématiques qui peuvent être « suivies » en les ajoutant à se propre base) ;</a:t>
            </a:r>
          </a:p>
          <a:p>
            <a:pPr marL="171450" indent="-1714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050" b="1" dirty="0">
                <a:latin typeface="Marianne" panose="02000000000000000000" pitchFamily="50" charset="0"/>
              </a:rPr>
              <a:t>trouver et valoriser les ressources locales</a:t>
            </a:r>
            <a:r>
              <a:rPr lang="fr-FR" sz="1050" dirty="0">
                <a:latin typeface="Marianne" panose="02000000000000000000" pitchFamily="50" charset="0"/>
              </a:rPr>
              <a:t>, grâce au filtre de recherche géographique (par région ou par département) : prêt de matériel d’animation, cartographies locales des lieux d’inclusion numérique, contacts d’acteurs locaux… ;</a:t>
            </a:r>
          </a:p>
          <a:p>
            <a:pPr marL="171450" indent="-1714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050" b="1" dirty="0">
                <a:latin typeface="Marianne" panose="02000000000000000000" pitchFamily="50" charset="0"/>
              </a:rPr>
              <a:t>mettre en avant vos propres productions</a:t>
            </a:r>
            <a:r>
              <a:rPr lang="fr-FR" sz="1050" dirty="0">
                <a:latin typeface="Marianne" panose="02000000000000000000" pitchFamily="50" charset="0"/>
              </a:rPr>
              <a:t>, à travers des fiches ressources publiques…</a:t>
            </a:r>
          </a:p>
          <a:p>
            <a:pPr marL="171450" indent="-1714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latin typeface="Marianne" panose="02000000000000000000" pitchFamily="50" charset="0"/>
              </a:rPr>
              <a:t>… et </a:t>
            </a:r>
            <a:r>
              <a:rPr lang="fr-FR" sz="1050" b="1" dirty="0">
                <a:latin typeface="Marianne" panose="02000000000000000000" pitchFamily="50" charset="0"/>
              </a:rPr>
              <a:t>mesurer leur auditoire / impact </a:t>
            </a:r>
            <a:r>
              <a:rPr lang="fr-FR" sz="1050" dirty="0">
                <a:latin typeface="Marianne" panose="02000000000000000000" pitchFamily="50" charset="0"/>
              </a:rPr>
              <a:t>à travers des statistiques de consultation (nombre de vues uniques…)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endParaRPr lang="fr-FR" sz="1050" dirty="0">
              <a:latin typeface="Marianne" panose="02000000000000000000" pitchFamily="50" charset="0"/>
            </a:endParaRP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L’administration de votre base peut être ouverte à plusieurs personnes, selon vos choix, pour permettre une meilleure collaboration des membres de votre réseau.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A96542F-11DC-4FDF-9D34-0DF9A20E4FCD}"/>
              </a:ext>
            </a:extLst>
          </p:cNvPr>
          <p:cNvSpPr txBox="1"/>
          <p:nvPr/>
        </p:nvSpPr>
        <p:spPr>
          <a:xfrm>
            <a:off x="1143032" y="9504744"/>
            <a:ext cx="51219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 Light" panose="02000000000000000000" pitchFamily="50" charset="0"/>
              </a:rPr>
              <a:t>Kit de prise en main de La Base – Fiche Hubs territoriaux – Décembre 2022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806DEDA8-187E-4B13-8D40-E58DF50A9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03" y="425226"/>
            <a:ext cx="2277106" cy="566328"/>
          </a:xfrm>
          <a:prstGeom prst="rect">
            <a:avLst/>
          </a:prstGeom>
        </p:spPr>
      </p:pic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73E1D103-0D50-4025-8C53-CC0EA7200DF5}"/>
              </a:ext>
            </a:extLst>
          </p:cNvPr>
          <p:cNvSpPr>
            <a:spLocks noChangeAspect="1"/>
          </p:cNvSpPr>
          <p:nvPr/>
        </p:nvSpPr>
        <p:spPr>
          <a:xfrm>
            <a:off x="597514" y="5921224"/>
            <a:ext cx="5662971" cy="3352256"/>
          </a:xfrm>
          <a:prstGeom prst="roundRect">
            <a:avLst>
              <a:gd name="adj" fmla="val 4913"/>
            </a:avLst>
          </a:prstGeom>
          <a:noFill/>
          <a:ln w="12700">
            <a:solidFill>
              <a:srgbClr val="2733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rgbClr val="273375"/>
              </a:solidFill>
              <a:latin typeface="Marianne Light" panose="02000000000000000000" pitchFamily="50" charset="0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0349A56-5346-4B5D-93B7-25A0C24151F6}"/>
              </a:ext>
            </a:extLst>
          </p:cNvPr>
          <p:cNvSpPr>
            <a:spLocks noChangeAspect="1"/>
          </p:cNvSpPr>
          <p:nvPr/>
        </p:nvSpPr>
        <p:spPr>
          <a:xfrm>
            <a:off x="1238663" y="5808325"/>
            <a:ext cx="3342466" cy="220103"/>
          </a:xfrm>
          <a:prstGeom prst="roundRect">
            <a:avLst>
              <a:gd name="adj" fmla="val 50000"/>
            </a:avLst>
          </a:prstGeom>
          <a:solidFill>
            <a:srgbClr val="273375"/>
          </a:solidFill>
          <a:ln w="12700">
            <a:solidFill>
              <a:srgbClr val="2733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fr-FR" sz="900" dirty="0">
                <a:solidFill>
                  <a:schemeClr val="bg1"/>
                </a:solidFill>
                <a:latin typeface="Marianne Light" panose="02000000000000000000" pitchFamily="50" charset="0"/>
              </a:rPr>
              <a:t>Un exemple d’utilisation de La Base par un Hub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478461-93C7-42EF-A11B-8FD5FA9DC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4" y="7250158"/>
            <a:ext cx="399848" cy="28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4EF1679-8F02-467A-9245-6C8DF9576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73" y="6812272"/>
            <a:ext cx="216000" cy="202774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EF3CEC7C-0B2F-4263-90B8-BA148553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73" y="7242807"/>
            <a:ext cx="216000" cy="202774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8198C74E-0B27-43D9-9E35-4C84F0C0F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40" y="6424440"/>
            <a:ext cx="216000" cy="20277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9B3D38A-BBD3-46E7-86F3-8DCC4B33D3DF}"/>
              </a:ext>
            </a:extLst>
          </p:cNvPr>
          <p:cNvSpPr txBox="1"/>
          <p:nvPr/>
        </p:nvSpPr>
        <p:spPr>
          <a:xfrm>
            <a:off x="1272570" y="7117072"/>
            <a:ext cx="1836000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Une </a:t>
            </a:r>
            <a:r>
              <a:rPr lang="fr-FR" sz="900" b="1" dirty="0">
                <a:solidFill>
                  <a:srgbClr val="273375"/>
                </a:solidFill>
                <a:latin typeface="Marianne Light" panose="02000000000000000000" pitchFamily="50" charset="0"/>
              </a:rPr>
              <a:t>base publique</a:t>
            </a: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, permettant à la fois de valoriser ses ressources, et de partager avec son réseau les ressources trouvées dans d’autres bases</a:t>
            </a:r>
          </a:p>
        </p:txBody>
      </p:sp>
      <p:sp>
        <p:nvSpPr>
          <p:cNvPr id="19" name="Accolade ouvrante 18">
            <a:extLst>
              <a:ext uri="{FF2B5EF4-FFF2-40B4-BE49-F238E27FC236}">
                <a16:creationId xmlns:a16="http://schemas.microsoft.com/office/drawing/2014/main" id="{9EBE503A-EEE1-49C5-9A5C-37A5E4D3773B}"/>
              </a:ext>
            </a:extLst>
          </p:cNvPr>
          <p:cNvSpPr/>
          <p:nvPr/>
        </p:nvSpPr>
        <p:spPr>
          <a:xfrm>
            <a:off x="3665979" y="6435782"/>
            <a:ext cx="173594" cy="1009799"/>
          </a:xfrm>
          <a:prstGeom prst="leftBrace">
            <a:avLst>
              <a:gd name="adj1" fmla="val 41255"/>
              <a:gd name="adj2" fmla="val 50000"/>
            </a:avLst>
          </a:prstGeom>
          <a:ln w="19050"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305383D-D504-4B20-8E5E-5807C097ACCE}"/>
              </a:ext>
            </a:extLst>
          </p:cNvPr>
          <p:cNvSpPr txBox="1"/>
          <p:nvPr/>
        </p:nvSpPr>
        <p:spPr>
          <a:xfrm>
            <a:off x="4179740" y="6519892"/>
            <a:ext cx="2005119" cy="841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Des </a:t>
            </a:r>
            <a:r>
              <a:rPr lang="fr-FR" sz="900" b="1" dirty="0">
                <a:solidFill>
                  <a:srgbClr val="273375"/>
                </a:solidFill>
                <a:latin typeface="Marianne Light" panose="02000000000000000000" pitchFamily="50" charset="0"/>
              </a:rPr>
              <a:t>collections publiques</a:t>
            </a: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, pour valoriser les productions du Hub, et de son réseau : « Nos productions », collections par membre du réseau…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635CDABA-F947-474B-BA6E-CC603E83B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73" y="8301580"/>
            <a:ext cx="216000" cy="202774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1E387DB4-ADA4-4574-AA15-AE50BADD1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73" y="8732115"/>
            <a:ext cx="216000" cy="202774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E4D92229-BDEA-4021-A816-F74D91E10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40" y="7913748"/>
            <a:ext cx="216000" cy="202774"/>
          </a:xfrm>
          <a:prstGeom prst="rect">
            <a:avLst/>
          </a:prstGeom>
        </p:spPr>
      </p:pic>
      <p:sp>
        <p:nvSpPr>
          <p:cNvPr id="60" name="Accolade ouvrante 59">
            <a:extLst>
              <a:ext uri="{FF2B5EF4-FFF2-40B4-BE49-F238E27FC236}">
                <a16:creationId xmlns:a16="http://schemas.microsoft.com/office/drawing/2014/main" id="{B10446D7-53A6-4369-AA25-52111E8308A8}"/>
              </a:ext>
            </a:extLst>
          </p:cNvPr>
          <p:cNvSpPr/>
          <p:nvPr/>
        </p:nvSpPr>
        <p:spPr>
          <a:xfrm>
            <a:off x="3665979" y="7900435"/>
            <a:ext cx="173594" cy="1138191"/>
          </a:xfrm>
          <a:prstGeom prst="leftBrace">
            <a:avLst>
              <a:gd name="adj1" fmla="val 41255"/>
              <a:gd name="adj2" fmla="val 50000"/>
            </a:avLst>
          </a:prstGeom>
          <a:ln w="19050"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54D45A9E-AD36-4221-8048-69D009657132}"/>
              </a:ext>
            </a:extLst>
          </p:cNvPr>
          <p:cNvSpPr txBox="1"/>
          <p:nvPr/>
        </p:nvSpPr>
        <p:spPr>
          <a:xfrm>
            <a:off x="4179740" y="7852006"/>
            <a:ext cx="2005119" cy="12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Des </a:t>
            </a:r>
            <a:r>
              <a:rPr lang="fr-FR" sz="900" b="1" dirty="0">
                <a:solidFill>
                  <a:srgbClr val="273375"/>
                </a:solidFill>
                <a:latin typeface="Marianne Light" panose="02000000000000000000" pitchFamily="50" charset="0"/>
              </a:rPr>
              <a:t>collections privées ou en accès restreint</a:t>
            </a: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,</a:t>
            </a:r>
            <a:r>
              <a:rPr lang="fr-FR" sz="900" b="1" dirty="0">
                <a:solidFill>
                  <a:srgbClr val="273375"/>
                </a:solidFill>
                <a:latin typeface="Marianne Light" panose="02000000000000000000" pitchFamily="50" charset="0"/>
              </a:rPr>
              <a:t> </a:t>
            </a: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réservées aux administrateurs / collaborateurs de votre base, pour développer et « tester » des fiches ressources, avant leur « publication » dans les collections dédiées.</a:t>
            </a:r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18782F49-E657-4610-B01F-EC384E14A103}"/>
              </a:ext>
            </a:extLst>
          </p:cNvPr>
          <p:cNvSpPr/>
          <p:nvPr/>
        </p:nvSpPr>
        <p:spPr>
          <a:xfrm>
            <a:off x="3314746" y="6944226"/>
            <a:ext cx="215900" cy="172846"/>
          </a:xfrm>
          <a:custGeom>
            <a:avLst/>
            <a:gdLst>
              <a:gd name="connsiteX0" fmla="*/ 0 w 215900"/>
              <a:gd name="connsiteY0" fmla="*/ 322580 h 322580"/>
              <a:gd name="connsiteX1" fmla="*/ 0 w 215900"/>
              <a:gd name="connsiteY1" fmla="*/ 0 h 322580"/>
              <a:gd name="connsiteX2" fmla="*/ 215900 w 215900"/>
              <a:gd name="connsiteY2" fmla="*/ 0 h 32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900" h="322580">
                <a:moveTo>
                  <a:pt x="0" y="322580"/>
                </a:moveTo>
                <a:lnTo>
                  <a:pt x="0" y="0"/>
                </a:lnTo>
                <a:lnTo>
                  <a:pt x="215900" y="0"/>
                </a:lnTo>
              </a:path>
            </a:pathLst>
          </a:custGeom>
          <a:ln w="19050">
            <a:solidFill>
              <a:srgbClr val="2733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62A49969-175B-498F-9A12-585A7545575C}"/>
              </a:ext>
            </a:extLst>
          </p:cNvPr>
          <p:cNvSpPr/>
          <p:nvPr/>
        </p:nvSpPr>
        <p:spPr>
          <a:xfrm flipV="1">
            <a:off x="3314746" y="8290632"/>
            <a:ext cx="215900" cy="172846"/>
          </a:xfrm>
          <a:custGeom>
            <a:avLst/>
            <a:gdLst>
              <a:gd name="connsiteX0" fmla="*/ 0 w 215900"/>
              <a:gd name="connsiteY0" fmla="*/ 322580 h 322580"/>
              <a:gd name="connsiteX1" fmla="*/ 0 w 215900"/>
              <a:gd name="connsiteY1" fmla="*/ 0 h 322580"/>
              <a:gd name="connsiteX2" fmla="*/ 215900 w 215900"/>
              <a:gd name="connsiteY2" fmla="*/ 0 h 32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900" h="322580">
                <a:moveTo>
                  <a:pt x="0" y="322580"/>
                </a:moveTo>
                <a:lnTo>
                  <a:pt x="0" y="0"/>
                </a:lnTo>
                <a:lnTo>
                  <a:pt x="215900" y="0"/>
                </a:lnTo>
              </a:path>
            </a:pathLst>
          </a:custGeom>
          <a:ln w="19050">
            <a:solidFill>
              <a:srgbClr val="2733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A82E72A-3A6A-416D-B30B-AC627C2F050C}"/>
              </a:ext>
            </a:extLst>
          </p:cNvPr>
          <p:cNvSpPr txBox="1"/>
          <p:nvPr/>
        </p:nvSpPr>
        <p:spPr>
          <a:xfrm rot="900000">
            <a:off x="4825000" y="1205979"/>
            <a:ext cx="1642018" cy="523220"/>
          </a:xfrm>
          <a:prstGeom prst="rect">
            <a:avLst/>
          </a:prstGeom>
          <a:noFill/>
          <a:ln w="28575">
            <a:solidFill>
              <a:srgbClr val="27337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>
                <a:solidFill>
                  <a:srgbClr val="273375"/>
                </a:solidFill>
                <a:latin typeface="Marianne ExtraBold" panose="02000000000000000000" pitchFamily="50" charset="0"/>
              </a:rPr>
              <a:t>HUB TERRITORIAL</a:t>
            </a:r>
          </a:p>
        </p:txBody>
      </p:sp>
    </p:spTree>
    <p:extLst>
      <p:ext uri="{BB962C8B-B14F-4D97-AF65-F5344CB8AC3E}">
        <p14:creationId xmlns:p14="http://schemas.microsoft.com/office/powerpoint/2010/main" val="231434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1B6DCA-E793-4EFB-99A4-DE6CEF18C9B0}"/>
              </a:ext>
            </a:extLst>
          </p:cNvPr>
          <p:cNvSpPr/>
          <p:nvPr/>
        </p:nvSpPr>
        <p:spPr>
          <a:xfrm>
            <a:off x="260648" y="1136576"/>
            <a:ext cx="4320480" cy="369332"/>
          </a:xfrm>
          <a:prstGeom prst="rect">
            <a:avLst/>
          </a:prstGeom>
          <a:solidFill>
            <a:srgbClr val="273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800" dirty="0">
                <a:latin typeface="Marianne Light" panose="02000000000000000000" pitchFamily="50" charset="0"/>
              </a:rPr>
              <a:t>La Base – Kit de prise en main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A96542F-11DC-4FDF-9D34-0DF9A20E4FCD}"/>
              </a:ext>
            </a:extLst>
          </p:cNvPr>
          <p:cNvSpPr txBox="1"/>
          <p:nvPr/>
        </p:nvSpPr>
        <p:spPr>
          <a:xfrm>
            <a:off x="1143032" y="9504744"/>
            <a:ext cx="51219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 Light" panose="02000000000000000000" pitchFamily="50" charset="0"/>
              </a:rPr>
              <a:t>Kit de prise en main de La Base – Fiche Hubs territoriaux – Décembre 2022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806DEDA8-187E-4B13-8D40-E58DF50A9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03" y="425226"/>
            <a:ext cx="2277106" cy="566328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DA82E72A-3A6A-416D-B30B-AC627C2F050C}"/>
              </a:ext>
            </a:extLst>
          </p:cNvPr>
          <p:cNvSpPr txBox="1"/>
          <p:nvPr/>
        </p:nvSpPr>
        <p:spPr>
          <a:xfrm rot="900000">
            <a:off x="4825000" y="1205979"/>
            <a:ext cx="1642018" cy="523220"/>
          </a:xfrm>
          <a:prstGeom prst="rect">
            <a:avLst/>
          </a:prstGeom>
          <a:noFill/>
          <a:ln w="28575">
            <a:solidFill>
              <a:srgbClr val="27337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>
                <a:solidFill>
                  <a:srgbClr val="273375"/>
                </a:solidFill>
                <a:latin typeface="Marianne ExtraBold" panose="02000000000000000000" pitchFamily="50" charset="0"/>
              </a:rPr>
              <a:t>HUB TERRITORIAL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0EC19EDD-24F4-47EA-B6A3-8E4356906783}"/>
              </a:ext>
            </a:extLst>
          </p:cNvPr>
          <p:cNvSpPr>
            <a:spLocks noChangeAspect="1"/>
          </p:cNvSpPr>
          <p:nvPr/>
        </p:nvSpPr>
        <p:spPr>
          <a:xfrm>
            <a:off x="1700807" y="1785125"/>
            <a:ext cx="3456386" cy="220103"/>
          </a:xfrm>
          <a:prstGeom prst="roundRect">
            <a:avLst>
              <a:gd name="adj" fmla="val 50000"/>
            </a:avLst>
          </a:prstGeom>
          <a:solidFill>
            <a:srgbClr val="273375"/>
          </a:solidFill>
          <a:ln w="12700">
            <a:solidFill>
              <a:srgbClr val="2733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Marianne Light" panose="02000000000000000000" pitchFamily="50" charset="0"/>
              </a:rPr>
              <a:t>Quelques exemples de bases publiques de Hubs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1EA1A52-AE90-4DBA-B3C4-EF432D870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19" b="9293"/>
          <a:stretch/>
        </p:blipFill>
        <p:spPr>
          <a:xfrm>
            <a:off x="291466" y="2288633"/>
            <a:ext cx="3353583" cy="6635957"/>
          </a:xfrm>
          <a:prstGeom prst="rect">
            <a:avLst/>
          </a:prstGeom>
          <a:ln>
            <a:solidFill>
              <a:srgbClr val="273375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7E44D08-4A48-4699-8B6B-5D0A2592DA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98" b="18076"/>
          <a:stretch/>
        </p:blipFill>
        <p:spPr>
          <a:xfrm>
            <a:off x="3861048" y="2284445"/>
            <a:ext cx="2705486" cy="2613469"/>
          </a:xfrm>
          <a:prstGeom prst="rect">
            <a:avLst/>
          </a:prstGeom>
          <a:ln>
            <a:solidFill>
              <a:srgbClr val="273375"/>
            </a:solidFill>
          </a:ln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59FF5062-A8FB-450A-9B21-8400887DB187}"/>
              </a:ext>
            </a:extLst>
          </p:cNvPr>
          <p:cNvSpPr txBox="1"/>
          <p:nvPr/>
        </p:nvSpPr>
        <p:spPr>
          <a:xfrm>
            <a:off x="4592980" y="4907662"/>
            <a:ext cx="1973554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Numérique et Territoires</a:t>
            </a:r>
          </a:p>
          <a:p>
            <a:pPr algn="r"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(Collaboration </a:t>
            </a:r>
            <a:r>
              <a:rPr lang="fr-FR" sz="800" i="1" dirty="0" err="1">
                <a:solidFill>
                  <a:srgbClr val="273375"/>
                </a:solidFill>
                <a:latin typeface="Marianne Light" panose="02000000000000000000" pitchFamily="50" charset="0"/>
              </a:rPr>
              <a:t>Hubik</a:t>
            </a: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-PQNA)</a:t>
            </a:r>
          </a:p>
          <a:p>
            <a:pPr algn="r"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https://labase.anct.gouv.fr/base/362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0C46BD0-978F-4E2E-AB73-090E007FC113}"/>
              </a:ext>
            </a:extLst>
          </p:cNvPr>
          <p:cNvSpPr txBox="1"/>
          <p:nvPr/>
        </p:nvSpPr>
        <p:spPr>
          <a:xfrm>
            <a:off x="3704027" y="5975322"/>
            <a:ext cx="1973554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Les Assembleurs</a:t>
            </a:r>
          </a:p>
          <a:p>
            <a:pPr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https://labase.anct.gouv.fr/base/73</a:t>
            </a:r>
          </a:p>
        </p:txBody>
      </p:sp>
    </p:spTree>
    <p:extLst>
      <p:ext uri="{BB962C8B-B14F-4D97-AF65-F5344CB8AC3E}">
        <p14:creationId xmlns:p14="http://schemas.microsoft.com/office/powerpoint/2010/main" val="136869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1B6DCA-E793-4EFB-99A4-DE6CEF18C9B0}"/>
              </a:ext>
            </a:extLst>
          </p:cNvPr>
          <p:cNvSpPr/>
          <p:nvPr/>
        </p:nvSpPr>
        <p:spPr>
          <a:xfrm>
            <a:off x="260648" y="1136576"/>
            <a:ext cx="4320480" cy="369332"/>
          </a:xfrm>
          <a:prstGeom prst="rect">
            <a:avLst/>
          </a:prstGeom>
          <a:solidFill>
            <a:srgbClr val="273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800" dirty="0">
                <a:latin typeface="Marianne Light" panose="02000000000000000000" pitchFamily="50" charset="0"/>
              </a:rPr>
              <a:t>La Base – Kit de prise en main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DC17AD-1298-4927-918E-8A9A2C887DF6}"/>
              </a:ext>
            </a:extLst>
          </p:cNvPr>
          <p:cNvSpPr/>
          <p:nvPr/>
        </p:nvSpPr>
        <p:spPr>
          <a:xfrm>
            <a:off x="260648" y="2322249"/>
            <a:ext cx="6017153" cy="3152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>
              <a:latin typeface="Arial" panose="020B0604020202020204" pitchFamily="34" charset="0"/>
            </a:endParaRPr>
          </a:p>
          <a:p>
            <a:pPr algn="r"/>
            <a:endParaRPr lang="fr-FR" sz="1800" dirty="0">
              <a:latin typeface="Marianne Light" panose="020000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4C2494-0472-4B89-91B1-A3866D56DECE}"/>
              </a:ext>
            </a:extLst>
          </p:cNvPr>
          <p:cNvSpPr txBox="1"/>
          <p:nvPr/>
        </p:nvSpPr>
        <p:spPr>
          <a:xfrm>
            <a:off x="1211992" y="1595294"/>
            <a:ext cx="505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73375"/>
                </a:solidFill>
                <a:latin typeface="Marianne Medium" panose="02000000000000000000" pitchFamily="50" charset="0"/>
              </a:rPr>
              <a:t>Je suis un opérateur national*</a:t>
            </a:r>
          </a:p>
          <a:p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* CNAF, Pôle Emploi, réseau national d’acteurs de la médiation et de l’inclusion numérique…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587840-5BFC-4346-B25E-F5F4D4F38999}"/>
              </a:ext>
            </a:extLst>
          </p:cNvPr>
          <p:cNvSpPr/>
          <p:nvPr/>
        </p:nvSpPr>
        <p:spPr>
          <a:xfrm>
            <a:off x="597514" y="2367979"/>
            <a:ext cx="5529918" cy="3098335"/>
          </a:xfrm>
          <a:prstGeom prst="rect">
            <a:avLst/>
          </a:prstGeom>
        </p:spPr>
        <p:txBody>
          <a:bodyPr wrap="square" lIns="0" tIns="36000" rIns="0" bIns="7200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600" dirty="0">
                <a:solidFill>
                  <a:srgbClr val="E10814"/>
                </a:solidFill>
                <a:latin typeface="Marianne" panose="02000000000000000000" pitchFamily="50" charset="0"/>
                <a:ea typeface="Times New Roman" panose="02020603050405020304" pitchFamily="18" charset="0"/>
              </a:rPr>
              <a:t>En quoi La Base m’est-elle utile ?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La Base est un excellent outil pour animer votre réseau sur les enjeux et outils de médiation et d’inclusion numérique :</a:t>
            </a:r>
          </a:p>
          <a:p>
            <a:pPr marL="171450" indent="-1714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latin typeface="Marianne" panose="02000000000000000000" pitchFamily="50" charset="0"/>
              </a:rPr>
              <a:t>elle permet de </a:t>
            </a:r>
            <a:r>
              <a:rPr lang="fr-FR" sz="1050" b="1" dirty="0">
                <a:latin typeface="Marianne" panose="02000000000000000000" pitchFamily="50" charset="0"/>
              </a:rPr>
              <a:t>partager les ressources produites uniquement au sein d’un réseau d’acteurs et de partenaires,</a:t>
            </a:r>
            <a:r>
              <a:rPr lang="fr-FR" sz="1050" dirty="0">
                <a:latin typeface="Marianne" panose="02000000000000000000" pitchFamily="50" charset="0"/>
              </a:rPr>
              <a:t> à travers la possibilité de définir un accès restreint aux ressources et aux collections (réserver la consultation de certaines fiches ressources et collections à certains acteurs ou types d’acteurs seulement) ;</a:t>
            </a:r>
          </a:p>
          <a:p>
            <a:pPr marL="171450" indent="-1714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latin typeface="Marianne" panose="02000000000000000000" pitchFamily="50" charset="0"/>
              </a:rPr>
              <a:t>et de </a:t>
            </a:r>
            <a:r>
              <a:rPr lang="fr-FR" sz="1050" b="1" dirty="0">
                <a:latin typeface="Marianne" panose="02000000000000000000" pitchFamily="50" charset="0"/>
              </a:rPr>
              <a:t>valoriser vos productions auprès du grand public</a:t>
            </a:r>
            <a:r>
              <a:rPr lang="fr-FR" sz="1050" dirty="0">
                <a:latin typeface="Marianne" panose="02000000000000000000" pitchFamily="50" charset="0"/>
              </a:rPr>
              <a:t>, à travers des bases, des collections ou des fiches ressources publiques. 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endParaRPr lang="fr-FR" sz="1050" dirty="0">
              <a:latin typeface="Marianne" panose="02000000000000000000" pitchFamily="50" charset="0"/>
            </a:endParaRP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Les fonctionnalités de recherche de La Base vous permettent également de trouver des initiatives et des ressources inspirantes, pour alimenter votre travail et vos réflexions.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Par ailleurs, il est possible de mesurer l’impact / la portée de chacune de vos fiches, à travers le </a:t>
            </a:r>
            <a:r>
              <a:rPr lang="fr-FR" sz="1050" b="1" dirty="0">
                <a:latin typeface="Marianne" panose="02000000000000000000" pitchFamily="50" charset="0"/>
              </a:rPr>
              <a:t>comptage du nombre de vues</a:t>
            </a:r>
            <a:r>
              <a:rPr lang="fr-FR" sz="1050" dirty="0">
                <a:latin typeface="Marianne" panose="02000000000000000000" pitchFamily="50" charset="0"/>
              </a:rPr>
              <a:t>. 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A96542F-11DC-4FDF-9D34-0DF9A20E4FCD}"/>
              </a:ext>
            </a:extLst>
          </p:cNvPr>
          <p:cNvSpPr txBox="1"/>
          <p:nvPr/>
        </p:nvSpPr>
        <p:spPr>
          <a:xfrm>
            <a:off x="1143032" y="9504744"/>
            <a:ext cx="51219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 Light" panose="02000000000000000000" pitchFamily="50" charset="0"/>
              </a:rPr>
              <a:t>Kit de prise en main de La Base – Fiche Opérateurs – Décembre 2022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806DEDA8-187E-4B13-8D40-E58DF50A9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03" y="425226"/>
            <a:ext cx="2277106" cy="566328"/>
          </a:xfrm>
          <a:prstGeom prst="rect">
            <a:avLst/>
          </a:prstGeom>
        </p:spPr>
      </p:pic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73E1D103-0D50-4025-8C53-CC0EA7200DF5}"/>
              </a:ext>
            </a:extLst>
          </p:cNvPr>
          <p:cNvSpPr>
            <a:spLocks noChangeAspect="1"/>
          </p:cNvSpPr>
          <p:nvPr/>
        </p:nvSpPr>
        <p:spPr>
          <a:xfrm>
            <a:off x="597514" y="6002003"/>
            <a:ext cx="5662971" cy="3256187"/>
          </a:xfrm>
          <a:prstGeom prst="roundRect">
            <a:avLst>
              <a:gd name="adj" fmla="val 4913"/>
            </a:avLst>
          </a:prstGeom>
          <a:noFill/>
          <a:ln w="12700">
            <a:solidFill>
              <a:srgbClr val="2733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rgbClr val="273375"/>
              </a:solidFill>
              <a:latin typeface="Marianne Light" panose="02000000000000000000" pitchFamily="50" charset="0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0349A56-5346-4B5D-93B7-25A0C24151F6}"/>
              </a:ext>
            </a:extLst>
          </p:cNvPr>
          <p:cNvSpPr>
            <a:spLocks noChangeAspect="1"/>
          </p:cNvSpPr>
          <p:nvPr/>
        </p:nvSpPr>
        <p:spPr>
          <a:xfrm>
            <a:off x="1238662" y="5889104"/>
            <a:ext cx="4134554" cy="220103"/>
          </a:xfrm>
          <a:prstGeom prst="roundRect">
            <a:avLst>
              <a:gd name="adj" fmla="val 50000"/>
            </a:avLst>
          </a:prstGeom>
          <a:solidFill>
            <a:srgbClr val="273375"/>
          </a:solidFill>
          <a:ln w="12700">
            <a:solidFill>
              <a:srgbClr val="2733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fr-FR" sz="900" dirty="0">
                <a:solidFill>
                  <a:schemeClr val="bg1"/>
                </a:solidFill>
                <a:latin typeface="Marianne Light" panose="02000000000000000000" pitchFamily="50" charset="0"/>
              </a:rPr>
              <a:t>Un exemple d’utilisation de La Base par un opérateur/réseau national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478461-93C7-42EF-A11B-8FD5FA9DC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4" y="6552828"/>
            <a:ext cx="399848" cy="28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4EF1679-8F02-467A-9245-6C8DF9576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73" y="6796232"/>
            <a:ext cx="216000" cy="202774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EF3CEC7C-0B2F-4263-90B8-BA148553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73" y="7226767"/>
            <a:ext cx="216000" cy="202774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8198C74E-0B27-43D9-9E35-4C84F0C0F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40" y="6408400"/>
            <a:ext cx="216000" cy="20277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9B3D38A-BBD3-46E7-86F3-8DCC4B33D3DF}"/>
              </a:ext>
            </a:extLst>
          </p:cNvPr>
          <p:cNvSpPr txBox="1"/>
          <p:nvPr/>
        </p:nvSpPr>
        <p:spPr>
          <a:xfrm>
            <a:off x="1272570" y="6419742"/>
            <a:ext cx="1836000" cy="11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Une </a:t>
            </a:r>
            <a:r>
              <a:rPr lang="fr-FR" sz="900" b="1" dirty="0">
                <a:solidFill>
                  <a:srgbClr val="273375"/>
                </a:solidFill>
                <a:latin typeface="Marianne Light" panose="02000000000000000000" pitchFamily="50" charset="0"/>
              </a:rPr>
              <a:t>base d’accès restreint</a:t>
            </a: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, consacrée exclusivement à la collecte et au partage de ressources entre les acteurs de l’inclusion et de la médiation numérique de votre réseau</a:t>
            </a:r>
          </a:p>
        </p:txBody>
      </p:sp>
      <p:sp>
        <p:nvSpPr>
          <p:cNvPr id="19" name="Accolade ouvrante 18">
            <a:extLst>
              <a:ext uri="{FF2B5EF4-FFF2-40B4-BE49-F238E27FC236}">
                <a16:creationId xmlns:a16="http://schemas.microsoft.com/office/drawing/2014/main" id="{9EBE503A-EEE1-49C5-9A5C-37A5E4D3773B}"/>
              </a:ext>
            </a:extLst>
          </p:cNvPr>
          <p:cNvSpPr/>
          <p:nvPr/>
        </p:nvSpPr>
        <p:spPr>
          <a:xfrm>
            <a:off x="3665979" y="6419742"/>
            <a:ext cx="173594" cy="1009799"/>
          </a:xfrm>
          <a:prstGeom prst="leftBrace">
            <a:avLst>
              <a:gd name="adj1" fmla="val 41255"/>
              <a:gd name="adj2" fmla="val 50000"/>
            </a:avLst>
          </a:prstGeom>
          <a:ln w="19050"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6F09D86-D49F-420E-B959-443C13F1E226}"/>
              </a:ext>
            </a:extLst>
          </p:cNvPr>
          <p:cNvCxnSpPr>
            <a:cxnSpLocks/>
          </p:cNvCxnSpPr>
          <p:nvPr/>
        </p:nvCxnSpPr>
        <p:spPr>
          <a:xfrm>
            <a:off x="3260909" y="6922675"/>
            <a:ext cx="249624" cy="0"/>
          </a:xfrm>
          <a:prstGeom prst="straightConnector1">
            <a:avLst/>
          </a:prstGeom>
          <a:ln w="19050">
            <a:solidFill>
              <a:srgbClr val="2733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F305383D-D504-4B20-8E5E-5807C097ACCE}"/>
              </a:ext>
            </a:extLst>
          </p:cNvPr>
          <p:cNvSpPr txBox="1"/>
          <p:nvPr/>
        </p:nvSpPr>
        <p:spPr>
          <a:xfrm>
            <a:off x="4179740" y="6411666"/>
            <a:ext cx="2005119" cy="11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Des </a:t>
            </a:r>
            <a:r>
              <a:rPr lang="fr-FR" sz="900" b="1" dirty="0">
                <a:solidFill>
                  <a:srgbClr val="273375"/>
                </a:solidFill>
                <a:latin typeface="Marianne Light" panose="02000000000000000000" pitchFamily="50" charset="0"/>
              </a:rPr>
              <a:t>collections de ressources par thématiques</a:t>
            </a: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, pour mieux s’y retrouver : « Accueillir et orienter les publics », « Animer des ateliers », « Définir une stratégie d’inclusion et de médiation numérique » …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AC5DB827-AF45-4074-8C61-162EE27DD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4" y="8042136"/>
            <a:ext cx="399848" cy="28800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35CDABA-F947-474B-BA6E-CC603E83B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73" y="8285540"/>
            <a:ext cx="216000" cy="202774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1E387DB4-ADA4-4574-AA15-AE50BADD1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73" y="8716075"/>
            <a:ext cx="216000" cy="202774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E4D92229-BDEA-4021-A816-F74D91E10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40" y="7897708"/>
            <a:ext cx="216000" cy="202774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DE20866C-CEAC-4FF3-BF48-1DD1F3905F08}"/>
              </a:ext>
            </a:extLst>
          </p:cNvPr>
          <p:cNvSpPr txBox="1"/>
          <p:nvPr/>
        </p:nvSpPr>
        <p:spPr>
          <a:xfrm>
            <a:off x="1272570" y="8028136"/>
            <a:ext cx="1836000" cy="841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Une </a:t>
            </a:r>
            <a:r>
              <a:rPr lang="fr-FR" sz="900" b="1" dirty="0">
                <a:solidFill>
                  <a:srgbClr val="273375"/>
                </a:solidFill>
                <a:latin typeface="Marianne Light" panose="02000000000000000000" pitchFamily="50" charset="0"/>
              </a:rPr>
              <a:t>base publique</a:t>
            </a: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, permettant de valoriser l’ensemble de vos productions et événements, et ceux de votre réseau </a:t>
            </a:r>
          </a:p>
        </p:txBody>
      </p:sp>
      <p:sp>
        <p:nvSpPr>
          <p:cNvPr id="60" name="Accolade ouvrante 59">
            <a:extLst>
              <a:ext uri="{FF2B5EF4-FFF2-40B4-BE49-F238E27FC236}">
                <a16:creationId xmlns:a16="http://schemas.microsoft.com/office/drawing/2014/main" id="{B10446D7-53A6-4369-AA25-52111E8308A8}"/>
              </a:ext>
            </a:extLst>
          </p:cNvPr>
          <p:cNvSpPr/>
          <p:nvPr/>
        </p:nvSpPr>
        <p:spPr>
          <a:xfrm>
            <a:off x="3665979" y="7884395"/>
            <a:ext cx="173594" cy="1138191"/>
          </a:xfrm>
          <a:prstGeom prst="leftBrace">
            <a:avLst>
              <a:gd name="adj1" fmla="val 41255"/>
              <a:gd name="adj2" fmla="val 50000"/>
            </a:avLst>
          </a:prstGeom>
          <a:ln w="19050"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54D45A9E-AD36-4221-8048-69D009657132}"/>
              </a:ext>
            </a:extLst>
          </p:cNvPr>
          <p:cNvSpPr txBox="1"/>
          <p:nvPr/>
        </p:nvSpPr>
        <p:spPr>
          <a:xfrm>
            <a:off x="4179740" y="7900974"/>
            <a:ext cx="2005119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Des </a:t>
            </a:r>
            <a:r>
              <a:rPr lang="fr-FR" sz="900" b="1" dirty="0">
                <a:solidFill>
                  <a:srgbClr val="273375"/>
                </a:solidFill>
                <a:latin typeface="Marianne Light" panose="02000000000000000000" pitchFamily="50" charset="0"/>
              </a:rPr>
              <a:t>collections par événements / par thématiques,</a:t>
            </a: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 pour valoriser l’action de la collectivité « Insertion professionnelle et numérique », « Le numérique en famille », …</a:t>
            </a: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80CB40A8-7C32-42DE-B022-7574565CA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11" y="8529462"/>
            <a:ext cx="219272" cy="288000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689DE024-238B-4FDF-8D0C-657EDB6F9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6" y="6966670"/>
            <a:ext cx="288000" cy="288000"/>
          </a:xfrm>
          <a:prstGeom prst="rect">
            <a:avLst/>
          </a:prstGeom>
        </p:spPr>
      </p:pic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AFF5CD69-11C1-48E9-8FEC-23D00EEEE58A}"/>
              </a:ext>
            </a:extLst>
          </p:cNvPr>
          <p:cNvCxnSpPr>
            <a:cxnSpLocks/>
          </p:cNvCxnSpPr>
          <p:nvPr/>
        </p:nvCxnSpPr>
        <p:spPr>
          <a:xfrm>
            <a:off x="3260909" y="8449551"/>
            <a:ext cx="249624" cy="0"/>
          </a:xfrm>
          <a:prstGeom prst="straightConnector1">
            <a:avLst/>
          </a:prstGeom>
          <a:ln w="19050">
            <a:solidFill>
              <a:srgbClr val="2733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E7E475B4-FAEF-47B8-9E5F-38C8EB068D35}"/>
              </a:ext>
            </a:extLst>
          </p:cNvPr>
          <p:cNvSpPr txBox="1"/>
          <p:nvPr/>
        </p:nvSpPr>
        <p:spPr>
          <a:xfrm rot="900000">
            <a:off x="4825000" y="1205979"/>
            <a:ext cx="1642018" cy="523220"/>
          </a:xfrm>
          <a:prstGeom prst="rect">
            <a:avLst/>
          </a:prstGeom>
          <a:noFill/>
          <a:ln w="28575">
            <a:solidFill>
              <a:srgbClr val="27337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>
                <a:solidFill>
                  <a:srgbClr val="273375"/>
                </a:solidFill>
                <a:latin typeface="Marianne ExtraBold" panose="02000000000000000000" pitchFamily="50" charset="0"/>
              </a:rPr>
              <a:t>OPERATEUR NATIONAL</a:t>
            </a:r>
          </a:p>
        </p:txBody>
      </p:sp>
    </p:spTree>
    <p:extLst>
      <p:ext uri="{BB962C8B-B14F-4D97-AF65-F5344CB8AC3E}">
        <p14:creationId xmlns:p14="http://schemas.microsoft.com/office/powerpoint/2010/main" val="277021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1B6DCA-E793-4EFB-99A4-DE6CEF18C9B0}"/>
              </a:ext>
            </a:extLst>
          </p:cNvPr>
          <p:cNvSpPr/>
          <p:nvPr/>
        </p:nvSpPr>
        <p:spPr>
          <a:xfrm>
            <a:off x="260648" y="1136576"/>
            <a:ext cx="4320480" cy="369332"/>
          </a:xfrm>
          <a:prstGeom prst="rect">
            <a:avLst/>
          </a:prstGeom>
          <a:solidFill>
            <a:srgbClr val="273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800" dirty="0">
                <a:latin typeface="Marianne Light" panose="02000000000000000000" pitchFamily="50" charset="0"/>
              </a:rPr>
              <a:t>La Base – Kit de prise en main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DC17AD-1298-4927-918E-8A9A2C887DF6}"/>
              </a:ext>
            </a:extLst>
          </p:cNvPr>
          <p:cNvSpPr/>
          <p:nvPr/>
        </p:nvSpPr>
        <p:spPr>
          <a:xfrm>
            <a:off x="260648" y="2159296"/>
            <a:ext cx="6017153" cy="29911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>
              <a:latin typeface="Arial" panose="020B0604020202020204" pitchFamily="34" charset="0"/>
            </a:endParaRPr>
          </a:p>
          <a:p>
            <a:pPr algn="r"/>
            <a:endParaRPr lang="fr-FR" sz="1800" dirty="0">
              <a:latin typeface="Marianne Light" panose="020000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4C2494-0472-4B89-91B1-A3866D56DECE}"/>
              </a:ext>
            </a:extLst>
          </p:cNvPr>
          <p:cNvSpPr txBox="1"/>
          <p:nvPr/>
        </p:nvSpPr>
        <p:spPr>
          <a:xfrm>
            <a:off x="1211992" y="1586419"/>
            <a:ext cx="505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73375"/>
                </a:solidFill>
                <a:latin typeface="Marianne Medium" panose="02000000000000000000" pitchFamily="50" charset="0"/>
              </a:rPr>
              <a:t>Je suis un CNFS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587840-5BFC-4346-B25E-F5F4D4F38999}"/>
              </a:ext>
            </a:extLst>
          </p:cNvPr>
          <p:cNvSpPr/>
          <p:nvPr/>
        </p:nvSpPr>
        <p:spPr>
          <a:xfrm>
            <a:off x="600596" y="2225614"/>
            <a:ext cx="5529918" cy="2920594"/>
          </a:xfrm>
          <a:prstGeom prst="rect">
            <a:avLst/>
          </a:prstGeom>
        </p:spPr>
        <p:txBody>
          <a:bodyPr wrap="square" lIns="0" tIns="36000" rIns="0" bIns="7200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600" dirty="0">
                <a:solidFill>
                  <a:srgbClr val="E10814"/>
                </a:solidFill>
                <a:latin typeface="Marianne" panose="02000000000000000000" pitchFamily="50" charset="0"/>
                <a:ea typeface="Times New Roman" panose="02020603050405020304" pitchFamily="18" charset="0"/>
              </a:rPr>
              <a:t>En quoi La Base m’est-elle utile ?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b="1" dirty="0">
                <a:latin typeface="Marianne" panose="02000000000000000000" pitchFamily="50" charset="0"/>
              </a:rPr>
              <a:t>Depuis le deuxième semestre 2022, La Base remplace la ressourcerie de l’Espace Coop. </a:t>
            </a:r>
            <a:r>
              <a:rPr lang="fr-FR" sz="1050" dirty="0">
                <a:latin typeface="Marianne" panose="02000000000000000000" pitchFamily="50" charset="0"/>
              </a:rPr>
              <a:t>Elle est désormais votre outil privilégié pour vous documenter sur les outils et méthodes mobilisables en matière d’inclusion et de médiation numériques. 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Grâce à vos identifiants spécifiques « CNFS », vous avez accès à :</a:t>
            </a:r>
          </a:p>
          <a:p>
            <a:pPr marL="171450" indent="-1714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latin typeface="Marianne" panose="02000000000000000000" pitchFamily="50" charset="0"/>
              </a:rPr>
              <a:t>une </a:t>
            </a:r>
            <a:r>
              <a:rPr lang="fr-FR" sz="1050" b="1" dirty="0">
                <a:latin typeface="Marianne" panose="02000000000000000000" pitchFamily="50" charset="0"/>
              </a:rPr>
              <a:t>base collaborative nationale des CNFS</a:t>
            </a:r>
            <a:r>
              <a:rPr lang="fr-FR" sz="1050" dirty="0">
                <a:latin typeface="Marianne" panose="02000000000000000000" pitchFamily="50" charset="0"/>
              </a:rPr>
              <a:t>, où chacun peut proposer ses fiches ressources ;</a:t>
            </a:r>
          </a:p>
          <a:p>
            <a:pPr marL="171450" indent="-1714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latin typeface="Marianne" panose="02000000000000000000" pitchFamily="50" charset="0"/>
              </a:rPr>
              <a:t>et une </a:t>
            </a:r>
            <a:r>
              <a:rPr lang="fr-FR" sz="1050" b="1" dirty="0">
                <a:latin typeface="Marianne" panose="02000000000000000000" pitchFamily="50" charset="0"/>
              </a:rPr>
              <a:t>base « officielle » CNFS</a:t>
            </a:r>
            <a:r>
              <a:rPr lang="fr-FR" sz="1050" dirty="0">
                <a:latin typeface="Marianne" panose="02000000000000000000" pitchFamily="50" charset="0"/>
              </a:rPr>
              <a:t>, contenant l’ensemble des ressources publiques du réseau des CNFS.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endParaRPr lang="fr-FR" sz="1050" dirty="0">
              <a:latin typeface="Marianne" panose="02000000000000000000" pitchFamily="50" charset="0"/>
            </a:endParaRP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Vous pouvez également </a:t>
            </a:r>
            <a:r>
              <a:rPr lang="fr-FR" sz="1050" b="1" dirty="0">
                <a:latin typeface="Marianne" panose="02000000000000000000" pitchFamily="50" charset="0"/>
              </a:rPr>
              <a:t>constituer votre base, ou une base commune à l’échelle d’un réseau local de CNFS</a:t>
            </a:r>
            <a:r>
              <a:rPr lang="fr-FR" sz="1050" dirty="0">
                <a:latin typeface="Marianne" panose="02000000000000000000" pitchFamily="50" charset="0"/>
              </a:rPr>
              <a:t>, avec l’appui de votre coordonnateur départemental, afin de partager certaines ressources spécifiques et locales (matériel ou supports partagés localement, cartographies de lieux de médiation et d’inclusion numérique…)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A96542F-11DC-4FDF-9D34-0DF9A20E4FCD}"/>
              </a:ext>
            </a:extLst>
          </p:cNvPr>
          <p:cNvSpPr txBox="1"/>
          <p:nvPr/>
        </p:nvSpPr>
        <p:spPr>
          <a:xfrm>
            <a:off x="1143032" y="9504744"/>
            <a:ext cx="51219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 Light" panose="02000000000000000000" pitchFamily="50" charset="0"/>
              </a:rPr>
              <a:t>Kit de prise en main de La Base – Fiche CNFS – Décembre 2022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806DEDA8-187E-4B13-8D40-E58DF50A9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03" y="425226"/>
            <a:ext cx="2277106" cy="566328"/>
          </a:xfrm>
          <a:prstGeom prst="rect">
            <a:avLst/>
          </a:prstGeom>
        </p:spPr>
      </p:pic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73E1D103-0D50-4025-8C53-CC0EA7200DF5}"/>
              </a:ext>
            </a:extLst>
          </p:cNvPr>
          <p:cNvSpPr>
            <a:spLocks noChangeAspect="1"/>
          </p:cNvSpPr>
          <p:nvPr/>
        </p:nvSpPr>
        <p:spPr>
          <a:xfrm>
            <a:off x="597514" y="5686274"/>
            <a:ext cx="5662971" cy="3555530"/>
          </a:xfrm>
          <a:prstGeom prst="roundRect">
            <a:avLst>
              <a:gd name="adj" fmla="val 4913"/>
            </a:avLst>
          </a:prstGeom>
          <a:noFill/>
          <a:ln w="12700">
            <a:solidFill>
              <a:srgbClr val="2733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rgbClr val="273375"/>
              </a:solidFill>
              <a:latin typeface="Marianne Light" panose="02000000000000000000" pitchFamily="50" charset="0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0349A56-5346-4B5D-93B7-25A0C24151F6}"/>
              </a:ext>
            </a:extLst>
          </p:cNvPr>
          <p:cNvSpPr>
            <a:spLocks noChangeAspect="1"/>
          </p:cNvSpPr>
          <p:nvPr/>
        </p:nvSpPr>
        <p:spPr>
          <a:xfrm>
            <a:off x="1238662" y="5573375"/>
            <a:ext cx="3126442" cy="220103"/>
          </a:xfrm>
          <a:prstGeom prst="roundRect">
            <a:avLst>
              <a:gd name="adj" fmla="val 50000"/>
            </a:avLst>
          </a:prstGeom>
          <a:solidFill>
            <a:srgbClr val="273375"/>
          </a:solidFill>
          <a:ln w="12700">
            <a:solidFill>
              <a:srgbClr val="2733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fr-FR" sz="900" dirty="0">
                <a:solidFill>
                  <a:schemeClr val="bg1"/>
                </a:solidFill>
                <a:latin typeface="Marianne Light" panose="02000000000000000000" pitchFamily="50" charset="0"/>
              </a:rPr>
              <a:t>Un exemple d’utilisation de La Base par les CNFS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478461-93C7-42EF-A11B-8FD5FA9DC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6" y="6137379"/>
            <a:ext cx="399848" cy="28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4EF1679-8F02-467A-9245-6C8DF9576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73" y="6327478"/>
            <a:ext cx="216000" cy="202774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EF3CEC7C-0B2F-4263-90B8-BA148553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73" y="6758013"/>
            <a:ext cx="216000" cy="202774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8198C74E-0B27-43D9-9E35-4C84F0C0F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40" y="5939646"/>
            <a:ext cx="216000" cy="20277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9B3D38A-BBD3-46E7-86F3-8DCC4B33D3DF}"/>
              </a:ext>
            </a:extLst>
          </p:cNvPr>
          <p:cNvSpPr txBox="1"/>
          <p:nvPr/>
        </p:nvSpPr>
        <p:spPr>
          <a:xfrm>
            <a:off x="1272570" y="6101768"/>
            <a:ext cx="1836000" cy="68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Une </a:t>
            </a:r>
            <a:r>
              <a:rPr lang="fr-FR" sz="900" b="1" dirty="0">
                <a:solidFill>
                  <a:srgbClr val="273375"/>
                </a:solidFill>
                <a:latin typeface="Marianne Light" panose="02000000000000000000" pitchFamily="50" charset="0"/>
              </a:rPr>
              <a:t>base nationale « officielle » </a:t>
            </a: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pour l’ensemble des CNFS, pour retrouver les fiches ressource publiques.</a:t>
            </a:r>
          </a:p>
        </p:txBody>
      </p:sp>
      <p:sp>
        <p:nvSpPr>
          <p:cNvPr id="19" name="Accolade ouvrante 18">
            <a:extLst>
              <a:ext uri="{FF2B5EF4-FFF2-40B4-BE49-F238E27FC236}">
                <a16:creationId xmlns:a16="http://schemas.microsoft.com/office/drawing/2014/main" id="{9EBE503A-EEE1-49C5-9A5C-37A5E4D3773B}"/>
              </a:ext>
            </a:extLst>
          </p:cNvPr>
          <p:cNvSpPr/>
          <p:nvPr/>
        </p:nvSpPr>
        <p:spPr>
          <a:xfrm>
            <a:off x="3665979" y="5950988"/>
            <a:ext cx="173594" cy="1009799"/>
          </a:xfrm>
          <a:prstGeom prst="leftBrace">
            <a:avLst>
              <a:gd name="adj1" fmla="val 41255"/>
              <a:gd name="adj2" fmla="val 50000"/>
            </a:avLst>
          </a:prstGeom>
          <a:ln w="19050"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6F09D86-D49F-420E-B959-443C13F1E226}"/>
              </a:ext>
            </a:extLst>
          </p:cNvPr>
          <p:cNvCxnSpPr>
            <a:cxnSpLocks/>
          </p:cNvCxnSpPr>
          <p:nvPr/>
        </p:nvCxnSpPr>
        <p:spPr>
          <a:xfrm>
            <a:off x="3260909" y="6453921"/>
            <a:ext cx="249624" cy="0"/>
          </a:xfrm>
          <a:prstGeom prst="straightConnector1">
            <a:avLst/>
          </a:prstGeom>
          <a:ln w="19050">
            <a:solidFill>
              <a:srgbClr val="2733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F305383D-D504-4B20-8E5E-5807C097ACCE}"/>
              </a:ext>
            </a:extLst>
          </p:cNvPr>
          <p:cNvSpPr txBox="1"/>
          <p:nvPr/>
        </p:nvSpPr>
        <p:spPr>
          <a:xfrm>
            <a:off x="4242043" y="5942912"/>
            <a:ext cx="1942816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Une collection « </a:t>
            </a:r>
            <a:r>
              <a:rPr lang="fr-FR" sz="900" dirty="0" err="1">
                <a:solidFill>
                  <a:srgbClr val="273375"/>
                </a:solidFill>
                <a:latin typeface="Marianne Light" panose="02000000000000000000" pitchFamily="50" charset="0"/>
              </a:rPr>
              <a:t>Wébinaires</a:t>
            </a: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 thématiques » et une collection «  Espace Conseillers » pour retrouver les documents essentiels relatifs au dispositif Conseillers numériques.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AC5DB827-AF45-4074-8C61-162EE27DD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71" y="7175802"/>
            <a:ext cx="399848" cy="288000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E4D92229-BDEA-4021-A816-F74D91E10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40" y="7239058"/>
            <a:ext cx="216000" cy="202774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DE20866C-CEAC-4FF3-BF48-1DD1F3905F08}"/>
              </a:ext>
            </a:extLst>
          </p:cNvPr>
          <p:cNvSpPr txBox="1"/>
          <p:nvPr/>
        </p:nvSpPr>
        <p:spPr>
          <a:xfrm>
            <a:off x="1272570" y="7112094"/>
            <a:ext cx="1836000" cy="841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Une </a:t>
            </a:r>
            <a:r>
              <a:rPr lang="fr-FR" sz="900" b="1" dirty="0">
                <a:solidFill>
                  <a:srgbClr val="273375"/>
                </a:solidFill>
                <a:latin typeface="Marianne Light" panose="02000000000000000000" pitchFamily="50" charset="0"/>
              </a:rPr>
              <a:t>base nationale collaborative </a:t>
            </a: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pour l’ensemble des CNFS, afin de partager / documenter des ressources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54D45A9E-AD36-4221-8048-69D009657132}"/>
              </a:ext>
            </a:extLst>
          </p:cNvPr>
          <p:cNvSpPr txBox="1"/>
          <p:nvPr/>
        </p:nvSpPr>
        <p:spPr>
          <a:xfrm>
            <a:off x="4242043" y="7242324"/>
            <a:ext cx="1942816" cy="384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Des collections identiques à la base « officielle ».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AFF5CD69-11C1-48E9-8FEC-23D00EEEE58A}"/>
              </a:ext>
            </a:extLst>
          </p:cNvPr>
          <p:cNvCxnSpPr>
            <a:cxnSpLocks/>
          </p:cNvCxnSpPr>
          <p:nvPr/>
        </p:nvCxnSpPr>
        <p:spPr>
          <a:xfrm>
            <a:off x="3260909" y="7354521"/>
            <a:ext cx="249624" cy="0"/>
          </a:xfrm>
          <a:prstGeom prst="straightConnector1">
            <a:avLst/>
          </a:prstGeom>
          <a:ln w="19050">
            <a:solidFill>
              <a:srgbClr val="2733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2908CCB1-C124-43F8-9AB4-315FF3251A70}"/>
              </a:ext>
            </a:extLst>
          </p:cNvPr>
          <p:cNvSpPr txBox="1"/>
          <p:nvPr/>
        </p:nvSpPr>
        <p:spPr>
          <a:xfrm rot="900000">
            <a:off x="4825000" y="1313700"/>
            <a:ext cx="1642018" cy="307777"/>
          </a:xfrm>
          <a:prstGeom prst="rect">
            <a:avLst/>
          </a:prstGeom>
          <a:noFill/>
          <a:ln w="28575">
            <a:solidFill>
              <a:srgbClr val="27337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>
                <a:solidFill>
                  <a:srgbClr val="273375"/>
                </a:solidFill>
                <a:latin typeface="Marianne ExtraBold" panose="02000000000000000000" pitchFamily="50" charset="0"/>
              </a:rPr>
              <a:t>CNFS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7773D2A0-772D-43FA-B50E-62CD574E2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4" y="8191278"/>
            <a:ext cx="399848" cy="2880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E239FA53-0AD3-492D-A342-9A0EA907C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73" y="8379262"/>
            <a:ext cx="216000" cy="202774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F9F80711-39B1-4343-B522-35AFE5304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73" y="8809797"/>
            <a:ext cx="216000" cy="202774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8A02DE9A-B692-4399-B280-7909770E1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40" y="7991430"/>
            <a:ext cx="216000" cy="202774"/>
          </a:xfrm>
          <a:prstGeom prst="rect">
            <a:avLst/>
          </a:prstGeom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18663065-D09E-46BF-A216-4E3D9390BFE0}"/>
              </a:ext>
            </a:extLst>
          </p:cNvPr>
          <p:cNvSpPr txBox="1"/>
          <p:nvPr/>
        </p:nvSpPr>
        <p:spPr>
          <a:xfrm>
            <a:off x="1272570" y="8153552"/>
            <a:ext cx="1836000" cy="841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Des </a:t>
            </a:r>
            <a:r>
              <a:rPr lang="fr-FR" sz="900" b="1" dirty="0">
                <a:solidFill>
                  <a:srgbClr val="273375"/>
                </a:solidFill>
                <a:latin typeface="Marianne Light" panose="02000000000000000000" pitchFamily="50" charset="0"/>
              </a:rPr>
              <a:t>bases personnelles et / ou départementales </a:t>
            </a: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pour retrouver les ressources les plus pertinentes pour le travail au quotidien</a:t>
            </a:r>
          </a:p>
        </p:txBody>
      </p:sp>
      <p:sp>
        <p:nvSpPr>
          <p:cNvPr id="67" name="Accolade ouvrante 66">
            <a:extLst>
              <a:ext uri="{FF2B5EF4-FFF2-40B4-BE49-F238E27FC236}">
                <a16:creationId xmlns:a16="http://schemas.microsoft.com/office/drawing/2014/main" id="{49110BF4-1CED-44C7-B473-CD6AA04D5DD9}"/>
              </a:ext>
            </a:extLst>
          </p:cNvPr>
          <p:cNvSpPr/>
          <p:nvPr/>
        </p:nvSpPr>
        <p:spPr>
          <a:xfrm>
            <a:off x="3665979" y="8002772"/>
            <a:ext cx="173594" cy="1009799"/>
          </a:xfrm>
          <a:prstGeom prst="leftBrace">
            <a:avLst>
              <a:gd name="adj1" fmla="val 41255"/>
              <a:gd name="adj2" fmla="val 50000"/>
            </a:avLst>
          </a:prstGeom>
          <a:ln w="19050"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1C0E3296-F211-4362-B520-3AFC7F2A5E1E}"/>
              </a:ext>
            </a:extLst>
          </p:cNvPr>
          <p:cNvCxnSpPr>
            <a:cxnSpLocks/>
          </p:cNvCxnSpPr>
          <p:nvPr/>
        </p:nvCxnSpPr>
        <p:spPr>
          <a:xfrm>
            <a:off x="3260909" y="8505705"/>
            <a:ext cx="249624" cy="0"/>
          </a:xfrm>
          <a:prstGeom prst="straightConnector1">
            <a:avLst/>
          </a:prstGeom>
          <a:ln w="19050">
            <a:solidFill>
              <a:srgbClr val="27337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E8048007-A6C3-46FE-B7C4-EFD854195A90}"/>
              </a:ext>
            </a:extLst>
          </p:cNvPr>
          <p:cNvSpPr txBox="1"/>
          <p:nvPr/>
        </p:nvSpPr>
        <p:spPr>
          <a:xfrm>
            <a:off x="4242043" y="7994696"/>
            <a:ext cx="1942816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dirty="0">
                <a:solidFill>
                  <a:srgbClr val="273375"/>
                </a:solidFill>
                <a:latin typeface="Marianne Light" panose="02000000000000000000" pitchFamily="50" charset="0"/>
              </a:rPr>
              <a:t>Des collections à organiser selon les besoins opérationnels (publics rencontrés fréquemment, événements ou actions spécifiques, ressources pour l’aller-vers…)</a:t>
            </a:r>
          </a:p>
        </p:txBody>
      </p:sp>
    </p:spTree>
    <p:extLst>
      <p:ext uri="{BB962C8B-B14F-4D97-AF65-F5344CB8AC3E}">
        <p14:creationId xmlns:p14="http://schemas.microsoft.com/office/powerpoint/2010/main" val="250600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1B6DCA-E793-4EFB-99A4-DE6CEF18C9B0}"/>
              </a:ext>
            </a:extLst>
          </p:cNvPr>
          <p:cNvSpPr/>
          <p:nvPr/>
        </p:nvSpPr>
        <p:spPr>
          <a:xfrm>
            <a:off x="260648" y="1136576"/>
            <a:ext cx="4320480" cy="369332"/>
          </a:xfrm>
          <a:prstGeom prst="rect">
            <a:avLst/>
          </a:prstGeom>
          <a:solidFill>
            <a:srgbClr val="273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800" dirty="0">
                <a:latin typeface="Marianne Light" panose="02000000000000000000" pitchFamily="50" charset="0"/>
              </a:rPr>
              <a:t>La Base – Kit de prise en main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A96542F-11DC-4FDF-9D34-0DF9A20E4FCD}"/>
              </a:ext>
            </a:extLst>
          </p:cNvPr>
          <p:cNvSpPr txBox="1"/>
          <p:nvPr/>
        </p:nvSpPr>
        <p:spPr>
          <a:xfrm>
            <a:off x="1143032" y="9504744"/>
            <a:ext cx="51219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 Light" panose="02000000000000000000" pitchFamily="50" charset="0"/>
              </a:rPr>
              <a:t>Kit de prise en main de La Base – Fiche CNFS – Décembre 2022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806DEDA8-187E-4B13-8D40-E58DF50A9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03" y="425226"/>
            <a:ext cx="2277106" cy="566328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2908CCB1-C124-43F8-9AB4-315FF3251A70}"/>
              </a:ext>
            </a:extLst>
          </p:cNvPr>
          <p:cNvSpPr txBox="1"/>
          <p:nvPr/>
        </p:nvSpPr>
        <p:spPr>
          <a:xfrm rot="900000">
            <a:off x="4825000" y="1313700"/>
            <a:ext cx="1642018" cy="307777"/>
          </a:xfrm>
          <a:prstGeom prst="rect">
            <a:avLst/>
          </a:prstGeom>
          <a:noFill/>
          <a:ln w="28575">
            <a:solidFill>
              <a:srgbClr val="27337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>
                <a:solidFill>
                  <a:srgbClr val="273375"/>
                </a:solidFill>
                <a:latin typeface="Marianne ExtraBold" panose="02000000000000000000" pitchFamily="50" charset="0"/>
              </a:rPr>
              <a:t>CNFS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7186D5F-2AE0-4C11-B9CF-90E693FAD09E}"/>
              </a:ext>
            </a:extLst>
          </p:cNvPr>
          <p:cNvSpPr>
            <a:spLocks noChangeAspect="1"/>
          </p:cNvSpPr>
          <p:nvPr/>
        </p:nvSpPr>
        <p:spPr>
          <a:xfrm>
            <a:off x="2708920" y="1795129"/>
            <a:ext cx="1440162" cy="200094"/>
          </a:xfrm>
          <a:prstGeom prst="roundRect">
            <a:avLst>
              <a:gd name="adj" fmla="val 50000"/>
            </a:avLst>
          </a:prstGeom>
          <a:solidFill>
            <a:srgbClr val="273375"/>
          </a:solidFill>
          <a:ln w="12700">
            <a:solidFill>
              <a:srgbClr val="2733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Marianne Light" panose="02000000000000000000" pitchFamily="50" charset="0"/>
              </a:rPr>
              <a:t>Les bases CNFS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EE1D75C-88FE-4FA2-A7B0-5BA48D548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18" b="51492"/>
          <a:stretch/>
        </p:blipFill>
        <p:spPr>
          <a:xfrm>
            <a:off x="260648" y="2525902"/>
            <a:ext cx="1996275" cy="1872208"/>
          </a:xfrm>
          <a:prstGeom prst="rect">
            <a:avLst/>
          </a:prstGeom>
          <a:ln>
            <a:solidFill>
              <a:srgbClr val="273375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74E0D1F-491C-49A1-99EF-F5EF8A8B44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32" b="52907"/>
          <a:stretch/>
        </p:blipFill>
        <p:spPr>
          <a:xfrm>
            <a:off x="2502463" y="2530058"/>
            <a:ext cx="1998174" cy="1872208"/>
          </a:xfrm>
          <a:prstGeom prst="rect">
            <a:avLst/>
          </a:prstGeom>
          <a:ln>
            <a:solidFill>
              <a:srgbClr val="273375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EB2A5AB-87A0-49A8-999D-C22C5A9130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12" b="51454"/>
          <a:stretch/>
        </p:blipFill>
        <p:spPr>
          <a:xfrm>
            <a:off x="4698378" y="2525902"/>
            <a:ext cx="1998173" cy="1318222"/>
          </a:xfrm>
          <a:prstGeom prst="rect">
            <a:avLst/>
          </a:prstGeom>
          <a:ln>
            <a:solidFill>
              <a:srgbClr val="273375"/>
            </a:solidFill>
          </a:ln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54B448A3-02C2-43D2-A15E-5A4BB0E9ABE9}"/>
              </a:ext>
            </a:extLst>
          </p:cNvPr>
          <p:cNvSpPr txBox="1"/>
          <p:nvPr/>
        </p:nvSpPr>
        <p:spPr>
          <a:xfrm>
            <a:off x="4698378" y="3844124"/>
            <a:ext cx="1973554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800" i="1" dirty="0" err="1">
                <a:solidFill>
                  <a:srgbClr val="273375"/>
                </a:solidFill>
                <a:latin typeface="Marianne Light" panose="02000000000000000000" pitchFamily="50" charset="0"/>
              </a:rPr>
              <a:t>Eric</a:t>
            </a: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 </a:t>
            </a:r>
            <a:r>
              <a:rPr lang="fr-FR" sz="800" i="1" dirty="0" err="1">
                <a:solidFill>
                  <a:srgbClr val="273375"/>
                </a:solidFill>
                <a:latin typeface="Marianne Light" panose="02000000000000000000" pitchFamily="50" charset="0"/>
              </a:rPr>
              <a:t>Querillacq</a:t>
            </a:r>
            <a:endParaRPr lang="fr-FR" sz="800" i="1" dirty="0">
              <a:solidFill>
                <a:srgbClr val="273375"/>
              </a:solidFill>
              <a:latin typeface="Marianne Light" panose="02000000000000000000" pitchFamily="50" charset="0"/>
            </a:endParaRPr>
          </a:p>
          <a:p>
            <a:pPr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https://labase.anct.gouv.fr/base/12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4B2EFE3-DFD8-4D02-B6D4-FADD01ABD717}"/>
              </a:ext>
            </a:extLst>
          </p:cNvPr>
          <p:cNvSpPr txBox="1"/>
          <p:nvPr/>
        </p:nvSpPr>
        <p:spPr>
          <a:xfrm>
            <a:off x="2494672" y="4421547"/>
            <a:ext cx="2014447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Mission Locale Ouest Audois</a:t>
            </a:r>
          </a:p>
          <a:p>
            <a:pPr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https://labase.anct.gouv.fr/base/398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C8E35CD-CDFD-4B10-8BBE-760521DBBBA4}"/>
              </a:ext>
            </a:extLst>
          </p:cNvPr>
          <p:cNvSpPr txBox="1"/>
          <p:nvPr/>
        </p:nvSpPr>
        <p:spPr>
          <a:xfrm>
            <a:off x="242476" y="4421547"/>
            <a:ext cx="2014447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800" i="1" dirty="0" err="1">
                <a:solidFill>
                  <a:srgbClr val="273375"/>
                </a:solidFill>
                <a:latin typeface="Marianne Light" panose="02000000000000000000" pitchFamily="50" charset="0"/>
              </a:rPr>
              <a:t>Tiffanie</a:t>
            </a: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 Train</a:t>
            </a:r>
          </a:p>
          <a:p>
            <a:pPr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https://labase.anct.gouv.fr/base/193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EBC143DB-6D67-4524-8151-D66BA31383EB}"/>
              </a:ext>
            </a:extLst>
          </p:cNvPr>
          <p:cNvSpPr txBox="1"/>
          <p:nvPr/>
        </p:nvSpPr>
        <p:spPr>
          <a:xfrm>
            <a:off x="242476" y="2152308"/>
            <a:ext cx="2826484" cy="232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b="1" dirty="0">
                <a:solidFill>
                  <a:srgbClr val="273375"/>
                </a:solidFill>
                <a:latin typeface="Marianne Light" panose="02000000000000000000" pitchFamily="50" charset="0"/>
              </a:rPr>
              <a:t>Les bases personnelles ou d’équipe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A16D59F7-C95A-453B-ADF7-E796F8961906}"/>
              </a:ext>
            </a:extLst>
          </p:cNvPr>
          <p:cNvSpPr txBox="1"/>
          <p:nvPr/>
        </p:nvSpPr>
        <p:spPr>
          <a:xfrm>
            <a:off x="242476" y="4947005"/>
            <a:ext cx="2826484" cy="232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b="1" dirty="0">
                <a:solidFill>
                  <a:srgbClr val="273375"/>
                </a:solidFill>
                <a:latin typeface="Marianne Light" panose="02000000000000000000" pitchFamily="50" charset="0"/>
              </a:rPr>
              <a:t>Les bases nationales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705324E-9DED-4381-AE61-5EF6C6E575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66" b="15109"/>
          <a:stretch/>
        </p:blipFill>
        <p:spPr>
          <a:xfrm>
            <a:off x="229404" y="5241031"/>
            <a:ext cx="3133806" cy="3614322"/>
          </a:xfrm>
          <a:prstGeom prst="rect">
            <a:avLst/>
          </a:prstGeom>
          <a:ln>
            <a:solidFill>
              <a:srgbClr val="273375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76C397C-6A9F-429C-91E5-5035229383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290" b="15983"/>
          <a:stretch/>
        </p:blipFill>
        <p:spPr>
          <a:xfrm>
            <a:off x="3566605" y="5241031"/>
            <a:ext cx="3133806" cy="3614321"/>
          </a:xfrm>
          <a:prstGeom prst="rect">
            <a:avLst/>
          </a:prstGeom>
          <a:ln>
            <a:solidFill>
              <a:srgbClr val="273375"/>
            </a:solidFill>
          </a:ln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917E63E7-6E6A-4DA2-9DFA-600AC7DF24E5}"/>
              </a:ext>
            </a:extLst>
          </p:cNvPr>
          <p:cNvSpPr txBox="1"/>
          <p:nvPr/>
        </p:nvSpPr>
        <p:spPr>
          <a:xfrm>
            <a:off x="443237" y="8913440"/>
            <a:ext cx="2014447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Base collaborative</a:t>
            </a:r>
          </a:p>
          <a:p>
            <a:pPr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https://labase.anct.gouv.fr/base/34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3881B853-F328-4816-A532-8B87EC54CFFD}"/>
              </a:ext>
            </a:extLst>
          </p:cNvPr>
          <p:cNvSpPr txBox="1"/>
          <p:nvPr/>
        </p:nvSpPr>
        <p:spPr>
          <a:xfrm>
            <a:off x="3805921" y="8913440"/>
            <a:ext cx="2014447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Base « officielle »</a:t>
            </a:r>
          </a:p>
          <a:p>
            <a:pPr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https://labase.anct.gouv.fr/base/3</a:t>
            </a:r>
          </a:p>
        </p:txBody>
      </p:sp>
    </p:spTree>
    <p:extLst>
      <p:ext uri="{BB962C8B-B14F-4D97-AF65-F5344CB8AC3E}">
        <p14:creationId xmlns:p14="http://schemas.microsoft.com/office/powerpoint/2010/main" val="174449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81B6DCA-E793-4EFB-99A4-DE6CEF18C9B0}"/>
              </a:ext>
            </a:extLst>
          </p:cNvPr>
          <p:cNvSpPr/>
          <p:nvPr/>
        </p:nvSpPr>
        <p:spPr>
          <a:xfrm>
            <a:off x="260648" y="1136576"/>
            <a:ext cx="4320480" cy="369332"/>
          </a:xfrm>
          <a:prstGeom prst="rect">
            <a:avLst/>
          </a:prstGeom>
          <a:solidFill>
            <a:srgbClr val="273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800" dirty="0">
                <a:latin typeface="Marianne Light" panose="02000000000000000000" pitchFamily="50" charset="0"/>
              </a:rPr>
              <a:t>La Base – Kit de prise en main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DC17AD-1298-4927-918E-8A9A2C887DF6}"/>
              </a:ext>
            </a:extLst>
          </p:cNvPr>
          <p:cNvSpPr/>
          <p:nvPr/>
        </p:nvSpPr>
        <p:spPr>
          <a:xfrm>
            <a:off x="260648" y="2317571"/>
            <a:ext cx="6017153" cy="29911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>
              <a:latin typeface="Arial" panose="020B0604020202020204" pitchFamily="34" charset="0"/>
            </a:endParaRPr>
          </a:p>
          <a:p>
            <a:pPr algn="r"/>
            <a:endParaRPr lang="fr-FR" sz="1800" dirty="0">
              <a:latin typeface="Marianne Light" panose="02000000000000000000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587840-5BFC-4346-B25E-F5F4D4F38999}"/>
              </a:ext>
            </a:extLst>
          </p:cNvPr>
          <p:cNvSpPr/>
          <p:nvPr/>
        </p:nvSpPr>
        <p:spPr>
          <a:xfrm>
            <a:off x="600596" y="2383889"/>
            <a:ext cx="5529918" cy="2781325"/>
          </a:xfrm>
          <a:prstGeom prst="rect">
            <a:avLst/>
          </a:prstGeom>
        </p:spPr>
        <p:txBody>
          <a:bodyPr wrap="square" lIns="0" tIns="36000" rIns="0" bIns="7200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600" dirty="0">
                <a:solidFill>
                  <a:srgbClr val="E10814"/>
                </a:solidFill>
                <a:latin typeface="Marianne" panose="02000000000000000000" pitchFamily="50" charset="0"/>
                <a:ea typeface="Times New Roman" panose="02020603050405020304" pitchFamily="18" charset="0"/>
              </a:rPr>
              <a:t>En quoi La Base m’est-elle utile ?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La Base est un excellent moyen pour :</a:t>
            </a:r>
          </a:p>
          <a:p>
            <a:pPr marL="171450" indent="-1714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050" b="1" dirty="0">
                <a:latin typeface="Marianne" panose="02000000000000000000" pitchFamily="50" charset="0"/>
              </a:rPr>
              <a:t>vous informer </a:t>
            </a:r>
            <a:r>
              <a:rPr lang="fr-FR" sz="1050" dirty="0">
                <a:latin typeface="Marianne" panose="02000000000000000000" pitchFamily="50" charset="0"/>
              </a:rPr>
              <a:t>sur les enjeux, les outils, les méthodes… de l’inclusion et de la médiation numérique ;</a:t>
            </a:r>
          </a:p>
          <a:p>
            <a:pPr marL="171450" indent="-1714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050" b="1" dirty="0">
                <a:latin typeface="Marianne" panose="02000000000000000000" pitchFamily="50" charset="0"/>
              </a:rPr>
              <a:t>découvrir</a:t>
            </a:r>
            <a:r>
              <a:rPr lang="fr-FR" sz="1050" dirty="0">
                <a:latin typeface="Marianne" panose="02000000000000000000" pitchFamily="50" charset="0"/>
              </a:rPr>
              <a:t> des outils, des méthodes, des initiatives… dans ce domaine ;</a:t>
            </a:r>
          </a:p>
          <a:p>
            <a:pPr marL="171450" indent="-1714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050" b="1" dirty="0">
                <a:latin typeface="Marianne" panose="02000000000000000000" pitchFamily="50" charset="0"/>
              </a:rPr>
              <a:t>vous former / développer vos connaissances </a:t>
            </a:r>
            <a:r>
              <a:rPr lang="fr-FR" sz="1050" dirty="0">
                <a:latin typeface="Marianne" panose="02000000000000000000" pitchFamily="50" charset="0"/>
              </a:rPr>
              <a:t>sur diverses thématiques en lien avec le numérique d’intérêt général (articles, blogs, supports de formation, sites web pour l’autoformation…) ;</a:t>
            </a:r>
          </a:p>
          <a:p>
            <a:pPr marL="171450" indent="-1714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050" b="1" dirty="0">
                <a:latin typeface="Marianne" panose="02000000000000000000" pitchFamily="50" charset="0"/>
              </a:rPr>
              <a:t>identifier et contacter les grands acteurs </a:t>
            </a:r>
            <a:r>
              <a:rPr lang="fr-FR" sz="1050" dirty="0">
                <a:latin typeface="Marianne" panose="02000000000000000000" pitchFamily="50" charset="0"/>
              </a:rPr>
              <a:t>dans le domaine du numérique d’intérêt général (hubs, associations, collectivités…)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endParaRPr lang="fr-FR" sz="1050" dirty="0">
              <a:latin typeface="Marianne" panose="02000000000000000000" pitchFamily="50" charset="0"/>
            </a:endParaRP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fr-FR" sz="1050" dirty="0">
                <a:latin typeface="Marianne" panose="02000000000000000000" pitchFamily="50" charset="0"/>
              </a:rPr>
              <a:t>Vous pouvez ajouter à votre propre base les fiches ressource ou les collections d’autres membres, pour profiter de leurs trouvailles. 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A96542F-11DC-4FDF-9D34-0DF9A20E4FCD}"/>
              </a:ext>
            </a:extLst>
          </p:cNvPr>
          <p:cNvSpPr txBox="1"/>
          <p:nvPr/>
        </p:nvSpPr>
        <p:spPr>
          <a:xfrm>
            <a:off x="1143032" y="9504744"/>
            <a:ext cx="51219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 Light" panose="02000000000000000000" pitchFamily="50" charset="0"/>
              </a:rPr>
              <a:t>Kit de prise en main de La Base – Fiche Autres – Décembre 2022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806DEDA8-187E-4B13-8D40-E58DF50A9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03" y="425226"/>
            <a:ext cx="2277106" cy="566328"/>
          </a:xfrm>
          <a:prstGeom prst="rect">
            <a:avLst/>
          </a:prstGeom>
        </p:spPr>
      </p:pic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73E1D103-0D50-4025-8C53-CC0EA7200DF5}"/>
              </a:ext>
            </a:extLst>
          </p:cNvPr>
          <p:cNvSpPr>
            <a:spLocks noChangeAspect="1"/>
          </p:cNvSpPr>
          <p:nvPr/>
        </p:nvSpPr>
        <p:spPr>
          <a:xfrm>
            <a:off x="597514" y="5686274"/>
            <a:ext cx="5662971" cy="3555530"/>
          </a:xfrm>
          <a:prstGeom prst="roundRect">
            <a:avLst>
              <a:gd name="adj" fmla="val 4913"/>
            </a:avLst>
          </a:prstGeom>
          <a:noFill/>
          <a:ln w="12700">
            <a:solidFill>
              <a:srgbClr val="2733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rgbClr val="273375"/>
              </a:solidFill>
              <a:latin typeface="Marianne Light" panose="02000000000000000000" pitchFamily="50" charset="0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0349A56-5346-4B5D-93B7-25A0C24151F6}"/>
              </a:ext>
            </a:extLst>
          </p:cNvPr>
          <p:cNvSpPr>
            <a:spLocks noChangeAspect="1"/>
          </p:cNvSpPr>
          <p:nvPr/>
        </p:nvSpPr>
        <p:spPr>
          <a:xfrm>
            <a:off x="1238662" y="5573375"/>
            <a:ext cx="3126442" cy="220103"/>
          </a:xfrm>
          <a:prstGeom prst="roundRect">
            <a:avLst>
              <a:gd name="adj" fmla="val 50000"/>
            </a:avLst>
          </a:prstGeom>
          <a:solidFill>
            <a:srgbClr val="273375"/>
          </a:solidFill>
          <a:ln w="12700">
            <a:solidFill>
              <a:srgbClr val="2733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fr-FR" sz="900" dirty="0">
                <a:solidFill>
                  <a:schemeClr val="bg1"/>
                </a:solidFill>
                <a:latin typeface="Marianne Light" panose="02000000000000000000" pitchFamily="50" charset="0"/>
              </a:rPr>
              <a:t>Quelques exemples de bases par divers acteurs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908CCB1-C124-43F8-9AB4-315FF3251A70}"/>
              </a:ext>
            </a:extLst>
          </p:cNvPr>
          <p:cNvSpPr txBox="1"/>
          <p:nvPr/>
        </p:nvSpPr>
        <p:spPr>
          <a:xfrm rot="900000">
            <a:off x="4825000" y="1313700"/>
            <a:ext cx="1642018" cy="307777"/>
          </a:xfrm>
          <a:prstGeom prst="rect">
            <a:avLst/>
          </a:prstGeom>
          <a:noFill/>
          <a:ln w="28575">
            <a:solidFill>
              <a:srgbClr val="27337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>
                <a:solidFill>
                  <a:srgbClr val="273375"/>
                </a:solidFill>
                <a:latin typeface="Marianne ExtraBold" panose="02000000000000000000" pitchFamily="50" charset="0"/>
              </a:rPr>
              <a:t>AUTRE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37F640E-6176-45EE-9A72-3BC5330B7CD2}"/>
              </a:ext>
            </a:extLst>
          </p:cNvPr>
          <p:cNvSpPr txBox="1"/>
          <p:nvPr/>
        </p:nvSpPr>
        <p:spPr>
          <a:xfrm>
            <a:off x="1211992" y="1595294"/>
            <a:ext cx="505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73375"/>
                </a:solidFill>
                <a:latin typeface="Marianne Medium" panose="02000000000000000000" pitchFamily="50" charset="0"/>
              </a:rPr>
              <a:t>Je suis un autre type d’utilisateur*</a:t>
            </a:r>
          </a:p>
          <a:p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* Chercheur, journaliste, élu…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736E7F-31E7-4114-9FD4-B843ADA56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7" y="5947550"/>
            <a:ext cx="1440000" cy="1554000"/>
          </a:xfrm>
          <a:prstGeom prst="rect">
            <a:avLst/>
          </a:prstGeom>
          <a:ln>
            <a:solidFill>
              <a:srgbClr val="273375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6BAC6EC-8B2F-4A39-BABF-B7FC20393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048" y="5947550"/>
            <a:ext cx="1440000" cy="1464000"/>
          </a:xfrm>
          <a:prstGeom prst="rect">
            <a:avLst/>
          </a:prstGeom>
          <a:ln>
            <a:solidFill>
              <a:srgbClr val="273375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A31907D-5A52-4416-9A1F-94550AA3C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097" y="7655622"/>
            <a:ext cx="1440000" cy="1389000"/>
          </a:xfrm>
          <a:prstGeom prst="rect">
            <a:avLst/>
          </a:prstGeom>
          <a:ln>
            <a:solidFill>
              <a:srgbClr val="273375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2D6A049-D875-493D-B13F-5F680B7FA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1048" y="7578706"/>
            <a:ext cx="1440000" cy="1464000"/>
          </a:xfrm>
          <a:prstGeom prst="rect">
            <a:avLst/>
          </a:prstGeom>
          <a:ln>
            <a:solidFill>
              <a:srgbClr val="273375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BDDA5F8-55D6-4D3A-967B-604C3754AB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6065" y="5947550"/>
            <a:ext cx="1440000" cy="1101000"/>
          </a:xfrm>
          <a:prstGeom prst="rect">
            <a:avLst/>
          </a:prstGeom>
          <a:ln>
            <a:solidFill>
              <a:srgbClr val="273375"/>
            </a:solidFill>
          </a:ln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14CFCA41-CCE8-4D17-BC42-9567C4A09C58}"/>
              </a:ext>
            </a:extLst>
          </p:cNvPr>
          <p:cNvSpPr txBox="1"/>
          <p:nvPr/>
        </p:nvSpPr>
        <p:spPr>
          <a:xfrm>
            <a:off x="4016065" y="7146913"/>
            <a:ext cx="2014447" cy="174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800" b="1" i="1" dirty="0">
                <a:solidFill>
                  <a:srgbClr val="273375"/>
                </a:solidFill>
                <a:latin typeface="Marianne Light" panose="02000000000000000000" pitchFamily="50" charset="0"/>
              </a:rPr>
              <a:t>Louis </a:t>
            </a:r>
            <a:r>
              <a:rPr lang="fr-FR" sz="800" b="1" i="1" dirty="0" err="1">
                <a:solidFill>
                  <a:srgbClr val="273375"/>
                </a:solidFill>
                <a:latin typeface="Marianne Light" panose="02000000000000000000" pitchFamily="50" charset="0"/>
              </a:rPr>
              <a:t>Derrac</a:t>
            </a:r>
            <a:r>
              <a:rPr lang="fr-FR" sz="800" b="1" i="1" dirty="0">
                <a:solidFill>
                  <a:srgbClr val="273375"/>
                </a:solidFill>
                <a:latin typeface="Marianne Light" panose="02000000000000000000" pitchFamily="50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https://labase.anct.gouv.fr/base/364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FR" sz="800" b="1" i="1" dirty="0">
                <a:solidFill>
                  <a:srgbClr val="273375"/>
                </a:solidFill>
                <a:latin typeface="Marianne Light" panose="02000000000000000000" pitchFamily="50" charset="0"/>
              </a:rPr>
              <a:t>Fréquence Ecoles</a:t>
            </a:r>
          </a:p>
          <a:p>
            <a:pPr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https://labase.anct.gouv.fr/base/61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FR" sz="800" b="1" i="1" dirty="0">
                <a:solidFill>
                  <a:srgbClr val="273375"/>
                </a:solidFill>
                <a:latin typeface="Marianne Light" panose="02000000000000000000" pitchFamily="50" charset="0"/>
              </a:rPr>
              <a:t>Vives Voies</a:t>
            </a:r>
          </a:p>
          <a:p>
            <a:pPr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https://labase.anct.gouv.fr/base/397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FR" sz="800" b="1" i="1" dirty="0">
                <a:solidFill>
                  <a:srgbClr val="273375"/>
                </a:solidFill>
                <a:latin typeface="Marianne Light" panose="02000000000000000000" pitchFamily="50" charset="0"/>
              </a:rPr>
              <a:t>UNAF</a:t>
            </a:r>
          </a:p>
          <a:p>
            <a:pPr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https://labase.anct.gouv.fr/base/376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FR" sz="800" b="1" i="1" dirty="0" err="1">
                <a:solidFill>
                  <a:srgbClr val="273375"/>
                </a:solidFill>
                <a:latin typeface="Marianne Light" panose="02000000000000000000" pitchFamily="50" charset="0"/>
              </a:rPr>
              <a:t>Framasoft</a:t>
            </a:r>
            <a:endParaRPr lang="fr-FR" sz="800" b="1" i="1" dirty="0">
              <a:solidFill>
                <a:srgbClr val="273375"/>
              </a:solidFill>
              <a:latin typeface="Marianne Light" panose="02000000000000000000" pitchFamily="50" charset="0"/>
            </a:endParaRPr>
          </a:p>
          <a:p>
            <a:pPr>
              <a:lnSpc>
                <a:spcPct val="110000"/>
              </a:lnSpc>
            </a:pPr>
            <a:r>
              <a:rPr lang="fr-FR" sz="800" i="1" dirty="0">
                <a:solidFill>
                  <a:srgbClr val="273375"/>
                </a:solidFill>
                <a:latin typeface="Marianne Light" panose="02000000000000000000" pitchFamily="50" charset="0"/>
              </a:rPr>
              <a:t>https://labase.anct.gouv.fr/base/175</a:t>
            </a:r>
          </a:p>
        </p:txBody>
      </p:sp>
    </p:spTree>
    <p:extLst>
      <p:ext uri="{BB962C8B-B14F-4D97-AF65-F5344CB8AC3E}">
        <p14:creationId xmlns:p14="http://schemas.microsoft.com/office/powerpoint/2010/main" val="12058333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C20484A4EBF7468A41C32FC0BFBEBB" ma:contentTypeVersion="12" ma:contentTypeDescription="Crée un document." ma:contentTypeScope="" ma:versionID="dfdee35b7ae539582bdda5fc4de20ac6">
  <xsd:schema xmlns:xsd="http://www.w3.org/2001/XMLSchema" xmlns:xs="http://www.w3.org/2001/XMLSchema" xmlns:p="http://schemas.microsoft.com/office/2006/metadata/properties" xmlns:ns2="f3057e8d-c9ae-4862-b2e9-dceeefd21433" xmlns:ns3="0784fea1-9c3b-4f3f-a3aa-d043623dff1d" targetNamespace="http://schemas.microsoft.com/office/2006/metadata/properties" ma:root="true" ma:fieldsID="3938f6ffbbdd3977091a9fdd09d051b4" ns2:_="" ns3:_="">
    <xsd:import namespace="f3057e8d-c9ae-4862-b2e9-dceeefd21433"/>
    <xsd:import namespace="0784fea1-9c3b-4f3f-a3aa-d043623df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7e8d-c9ae-4862-b2e9-dceeefd21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c3ccf434-47c7-499f-a226-5bef38a14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4fea1-9c3b-4f3f-a3aa-d043623dff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aa8044-81bd-4051-90b2-d11edd94bf70}" ma:internalName="TaxCatchAll" ma:showField="CatchAllData" ma:web="0784fea1-9c3b-4f3f-a3aa-d043623dff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84fea1-9c3b-4f3f-a3aa-d043623dff1d" xsi:nil="true"/>
    <lcf76f155ced4ddcb4097134ff3c332f xmlns="f3057e8d-c9ae-4862-b2e9-dceeefd2143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0DD108-B085-435E-85AA-26D5C570EE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CBAF21-E935-44CE-85ED-4B1CC106F3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57e8d-c9ae-4862-b2e9-dceeefd21433"/>
    <ds:schemaRef ds:uri="0784fea1-9c3b-4f3f-a3aa-d043623df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6BA55C-F47F-4B27-B8CD-D825036F866B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0784fea1-9c3b-4f3f-a3aa-d043623dff1d"/>
    <ds:schemaRef ds:uri="http://schemas.microsoft.com/office/infopath/2007/PartnerControls"/>
    <ds:schemaRef ds:uri="http://schemas.openxmlformats.org/package/2006/metadata/core-properties"/>
    <ds:schemaRef ds:uri="f3057e8d-c9ae-4862-b2e9-dceeefd2143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1732</Words>
  <Application>Microsoft Office PowerPoint</Application>
  <PresentationFormat>Format A4 (210 x 297 mm)</PresentationFormat>
  <Paragraphs>127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Marianne</vt:lpstr>
      <vt:lpstr>Marianne ExtraBold</vt:lpstr>
      <vt:lpstr>Marianne Light</vt:lpstr>
      <vt:lpstr>Marianne Medium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Datar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COLATO Silvia</dc:creator>
  <cp:lastModifiedBy>arthur JUSTET</cp:lastModifiedBy>
  <cp:revision>54</cp:revision>
  <cp:lastPrinted>2022-11-14T09:57:01Z</cp:lastPrinted>
  <dcterms:created xsi:type="dcterms:W3CDTF">2020-04-03T08:09:31Z</dcterms:created>
  <dcterms:modified xsi:type="dcterms:W3CDTF">2022-12-20T18:15:15Z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0x010100ECC20484A4EBF7468A41C32FC0BFBEBB</vt:lpwstr>
  </property>
  <property fmtid="{D5CDD505-2E9C-101B-9397-08002B2CF9AE}" pid="3" name="MediaServiceImageTags">
    <vt:lpwstr/>
  </property>
</Properties>
</file>