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0" r:id="rId5"/>
    <p:sldId id="266" r:id="rId6"/>
  </p:sldIdLst>
  <p:sldSz cx="6858000" cy="9906000" type="A4"/>
  <p:notesSz cx="6735763" cy="9866313"/>
  <p:defaultTextStyle>
    <a:defPPr>
      <a:defRPr lang="fr-FR"/>
    </a:defPPr>
    <a:lvl1pPr marL="0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hur JUSTET" initials="aJ" lastIdx="1" clrIdx="0">
    <p:extLst>
      <p:ext uri="{19B8F6BF-5375-455C-9EA6-DF929625EA0E}">
        <p15:presenceInfo xmlns:p15="http://schemas.microsoft.com/office/powerpoint/2012/main" userId="arthur JUST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37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605" autoAdjust="0"/>
  </p:normalViewPr>
  <p:slideViewPr>
    <p:cSldViewPr>
      <p:cViewPr>
        <p:scale>
          <a:sx n="50" d="100"/>
          <a:sy n="50" d="100"/>
        </p:scale>
        <p:origin x="2496" y="19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JUSTET" userId="58a44211-6978-4fb9-9e00-4df24db68ca6" providerId="ADAL" clId="{AA67A54C-3CF1-488C-83C5-4EBC49435012}"/>
    <pc:docChg chg="undo custSel addSld delSld modSld">
      <pc:chgData name="arthur JUSTET" userId="58a44211-6978-4fb9-9e00-4df24db68ca6" providerId="ADAL" clId="{AA67A54C-3CF1-488C-83C5-4EBC49435012}" dt="2022-12-20T13:06:58.271" v="395" actId="478"/>
      <pc:docMkLst>
        <pc:docMk/>
      </pc:docMkLst>
      <pc:sldChg chg="del">
        <pc:chgData name="arthur JUSTET" userId="58a44211-6978-4fb9-9e00-4df24db68ca6" providerId="ADAL" clId="{AA67A54C-3CF1-488C-83C5-4EBC49435012}" dt="2022-12-20T13:06:13.356" v="385" actId="2696"/>
        <pc:sldMkLst>
          <pc:docMk/>
          <pc:sldMk cId="1580812479" sldId="265"/>
        </pc:sldMkLst>
      </pc:sldChg>
      <pc:sldChg chg="modSp">
        <pc:chgData name="arthur JUSTET" userId="58a44211-6978-4fb9-9e00-4df24db68ca6" providerId="ADAL" clId="{AA67A54C-3CF1-488C-83C5-4EBC49435012}" dt="2022-12-20T12:50:20.217" v="60" actId="1076"/>
        <pc:sldMkLst>
          <pc:docMk/>
          <pc:sldMk cId="3136390646" sldId="266"/>
        </pc:sldMkLst>
        <pc:spChg chg="mod">
          <ac:chgData name="arthur JUSTET" userId="58a44211-6978-4fb9-9e00-4df24db68ca6" providerId="ADAL" clId="{AA67A54C-3CF1-488C-83C5-4EBC49435012}" dt="2022-12-20T12:49:53.800" v="53" actId="1036"/>
          <ac:spMkLst>
            <pc:docMk/>
            <pc:sldMk cId="3136390646" sldId="266"/>
            <ac:spMk id="12" creationId="{9730F1EB-31F0-4F5B-8D2E-5D137F9E328E}"/>
          </ac:spMkLst>
        </pc:spChg>
        <pc:spChg chg="mod">
          <ac:chgData name="arthur JUSTET" userId="58a44211-6978-4fb9-9e00-4df24db68ca6" providerId="ADAL" clId="{AA67A54C-3CF1-488C-83C5-4EBC49435012}" dt="2022-12-20T12:49:53.800" v="53" actId="1036"/>
          <ac:spMkLst>
            <pc:docMk/>
            <pc:sldMk cId="3136390646" sldId="266"/>
            <ac:spMk id="13" creationId="{54A302D4-1B85-41C4-843B-07607D7DBC16}"/>
          </ac:spMkLst>
        </pc:spChg>
        <pc:spChg chg="mod">
          <ac:chgData name="arthur JUSTET" userId="58a44211-6978-4fb9-9e00-4df24db68ca6" providerId="ADAL" clId="{AA67A54C-3CF1-488C-83C5-4EBC49435012}" dt="2022-12-20T12:49:53.800" v="53" actId="1036"/>
          <ac:spMkLst>
            <pc:docMk/>
            <pc:sldMk cId="3136390646" sldId="266"/>
            <ac:spMk id="16" creationId="{17CD7902-BB53-42BE-8F4A-AC1B01CE9BB4}"/>
          </ac:spMkLst>
        </pc:spChg>
        <pc:spChg chg="mod">
          <ac:chgData name="arthur JUSTET" userId="58a44211-6978-4fb9-9e00-4df24db68ca6" providerId="ADAL" clId="{AA67A54C-3CF1-488C-83C5-4EBC49435012}" dt="2022-12-20T12:49:53.800" v="53" actId="1036"/>
          <ac:spMkLst>
            <pc:docMk/>
            <pc:sldMk cId="3136390646" sldId="266"/>
            <ac:spMk id="19" creationId="{031315A3-5A32-43EF-812E-E236AC1B6444}"/>
          </ac:spMkLst>
        </pc:spChg>
        <pc:spChg chg="mod">
          <ac:chgData name="arthur JUSTET" userId="58a44211-6978-4fb9-9e00-4df24db68ca6" providerId="ADAL" clId="{AA67A54C-3CF1-488C-83C5-4EBC49435012}" dt="2022-12-20T12:49:53.800" v="53" actId="1036"/>
          <ac:spMkLst>
            <pc:docMk/>
            <pc:sldMk cId="3136390646" sldId="266"/>
            <ac:spMk id="29" creationId="{33E579BB-A332-46F2-8DD4-71F06EC96D91}"/>
          </ac:spMkLst>
        </pc:spChg>
        <pc:spChg chg="mod">
          <ac:chgData name="arthur JUSTET" userId="58a44211-6978-4fb9-9e00-4df24db68ca6" providerId="ADAL" clId="{AA67A54C-3CF1-488C-83C5-4EBC49435012}" dt="2022-12-20T12:49:53.800" v="53" actId="1036"/>
          <ac:spMkLst>
            <pc:docMk/>
            <pc:sldMk cId="3136390646" sldId="266"/>
            <ac:spMk id="33" creationId="{64690486-F5E0-41DF-9168-18F462620549}"/>
          </ac:spMkLst>
        </pc:spChg>
        <pc:spChg chg="mod">
          <ac:chgData name="arthur JUSTET" userId="58a44211-6978-4fb9-9e00-4df24db68ca6" providerId="ADAL" clId="{AA67A54C-3CF1-488C-83C5-4EBC49435012}" dt="2022-12-20T12:49:53.800" v="53" actId="1036"/>
          <ac:spMkLst>
            <pc:docMk/>
            <pc:sldMk cId="3136390646" sldId="266"/>
            <ac:spMk id="34" creationId="{4A70BCC1-8ADD-48C4-90CC-E59F07DA99F6}"/>
          </ac:spMkLst>
        </pc:spChg>
        <pc:spChg chg="mod">
          <ac:chgData name="arthur JUSTET" userId="58a44211-6978-4fb9-9e00-4df24db68ca6" providerId="ADAL" clId="{AA67A54C-3CF1-488C-83C5-4EBC49435012}" dt="2022-12-20T12:50:13.162" v="59" actId="1035"/>
          <ac:spMkLst>
            <pc:docMk/>
            <pc:sldMk cId="3136390646" sldId="266"/>
            <ac:spMk id="42" creationId="{425E265F-5586-4F30-96C0-7A7256A33A79}"/>
          </ac:spMkLst>
        </pc:spChg>
        <pc:spChg chg="mod">
          <ac:chgData name="arthur JUSTET" userId="58a44211-6978-4fb9-9e00-4df24db68ca6" providerId="ADAL" clId="{AA67A54C-3CF1-488C-83C5-4EBC49435012}" dt="2022-12-20T12:48:25.438" v="12" actId="20577"/>
          <ac:spMkLst>
            <pc:docMk/>
            <pc:sldMk cId="3136390646" sldId="266"/>
            <ac:spMk id="43" creationId="{49732A6E-D234-409A-AB2B-BC7508726E22}"/>
          </ac:spMkLst>
        </pc:spChg>
        <pc:grpChg chg="mod">
          <ac:chgData name="arthur JUSTET" userId="58a44211-6978-4fb9-9e00-4df24db68ca6" providerId="ADAL" clId="{AA67A54C-3CF1-488C-83C5-4EBC49435012}" dt="2022-12-20T12:50:20.217" v="60" actId="1076"/>
          <ac:grpSpMkLst>
            <pc:docMk/>
            <pc:sldMk cId="3136390646" sldId="266"/>
            <ac:grpSpMk id="20" creationId="{CB0B660E-E37E-488F-A9B0-841D8833E6BE}"/>
          </ac:grpSpMkLst>
        </pc:grpChg>
        <pc:picChg chg="mod">
          <ac:chgData name="arthur JUSTET" userId="58a44211-6978-4fb9-9e00-4df24db68ca6" providerId="ADAL" clId="{AA67A54C-3CF1-488C-83C5-4EBC49435012}" dt="2022-12-20T12:49:53.800" v="53" actId="1036"/>
          <ac:picMkLst>
            <pc:docMk/>
            <pc:sldMk cId="3136390646" sldId="266"/>
            <ac:picMk id="8" creationId="{F12A90D4-D8F2-473A-A80B-3016EE5CE53F}"/>
          </ac:picMkLst>
        </pc:picChg>
        <pc:picChg chg="mod">
          <ac:chgData name="arthur JUSTET" userId="58a44211-6978-4fb9-9e00-4df24db68ca6" providerId="ADAL" clId="{AA67A54C-3CF1-488C-83C5-4EBC49435012}" dt="2022-12-20T12:49:53.800" v="53" actId="1036"/>
          <ac:picMkLst>
            <pc:docMk/>
            <pc:sldMk cId="3136390646" sldId="266"/>
            <ac:picMk id="14" creationId="{566C50DF-689C-4953-A8C5-2C5F5A9FD44D}"/>
          </ac:picMkLst>
        </pc:picChg>
        <pc:picChg chg="mod">
          <ac:chgData name="arthur JUSTET" userId="58a44211-6978-4fb9-9e00-4df24db68ca6" providerId="ADAL" clId="{AA67A54C-3CF1-488C-83C5-4EBC49435012}" dt="2022-12-20T12:49:53.800" v="53" actId="1036"/>
          <ac:picMkLst>
            <pc:docMk/>
            <pc:sldMk cId="3136390646" sldId="266"/>
            <ac:picMk id="15" creationId="{CC9AFC27-4A93-48F7-83B6-84CD11808D50}"/>
          </ac:picMkLst>
        </pc:picChg>
      </pc:sldChg>
      <pc:sldChg chg="addSp delSp modSp del">
        <pc:chgData name="arthur JUSTET" userId="58a44211-6978-4fb9-9e00-4df24db68ca6" providerId="ADAL" clId="{AA67A54C-3CF1-488C-83C5-4EBC49435012}" dt="2022-12-20T13:06:17.150" v="386" actId="2696"/>
        <pc:sldMkLst>
          <pc:docMk/>
          <pc:sldMk cId="2252422249" sldId="267"/>
        </pc:sldMkLst>
        <pc:spChg chg="add del mod">
          <ac:chgData name="arthur JUSTET" userId="58a44211-6978-4fb9-9e00-4df24db68ca6" providerId="ADAL" clId="{AA67A54C-3CF1-488C-83C5-4EBC49435012}" dt="2022-12-20T12:58:42.084" v="290" actId="478"/>
          <ac:spMkLst>
            <pc:docMk/>
            <pc:sldMk cId="2252422249" sldId="267"/>
            <ac:spMk id="6" creationId="{8816577F-C881-4C65-A150-F1A5E274C340}"/>
          </ac:spMkLst>
        </pc:spChg>
        <pc:spChg chg="mod topLvl">
          <ac:chgData name="arthur JUSTET" userId="58a44211-6978-4fb9-9e00-4df24db68ca6" providerId="ADAL" clId="{AA67A54C-3CF1-488C-83C5-4EBC49435012}" dt="2022-12-20T13:02:55.170" v="354" actId="14100"/>
          <ac:spMkLst>
            <pc:docMk/>
            <pc:sldMk cId="2252422249" sldId="267"/>
            <ac:spMk id="18" creationId="{7F587840-5BFC-4346-B25E-F5F4D4F38999}"/>
          </ac:spMkLst>
        </pc:spChg>
        <pc:spChg chg="mod">
          <ac:chgData name="arthur JUSTET" userId="58a44211-6978-4fb9-9e00-4df24db68ca6" providerId="ADAL" clId="{AA67A54C-3CF1-488C-83C5-4EBC49435012}" dt="2022-12-20T13:03:25.933" v="367" actId="1035"/>
          <ac:spMkLst>
            <pc:docMk/>
            <pc:sldMk cId="2252422249" sldId="267"/>
            <ac:spMk id="19" creationId="{EA027DDD-B8C7-4A32-B23D-7FF2065494F6}"/>
          </ac:spMkLst>
        </pc:spChg>
        <pc:spChg chg="mod topLvl">
          <ac:chgData name="arthur JUSTET" userId="58a44211-6978-4fb9-9e00-4df24db68ca6" providerId="ADAL" clId="{AA67A54C-3CF1-488C-83C5-4EBC49435012}" dt="2022-12-20T13:03:09.769" v="364" actId="14100"/>
          <ac:spMkLst>
            <pc:docMk/>
            <pc:sldMk cId="2252422249" sldId="267"/>
            <ac:spMk id="25" creationId="{7FDC17AD-1298-4927-918E-8A9A2C887DF6}"/>
          </ac:spMkLst>
        </pc:spChg>
        <pc:spChg chg="mod">
          <ac:chgData name="arthur JUSTET" userId="58a44211-6978-4fb9-9e00-4df24db68ca6" providerId="ADAL" clId="{AA67A54C-3CF1-488C-83C5-4EBC49435012}" dt="2022-12-20T13:03:25.933" v="367" actId="1035"/>
          <ac:spMkLst>
            <pc:docMk/>
            <pc:sldMk cId="2252422249" sldId="267"/>
            <ac:spMk id="32" creationId="{CFB89F6E-022C-4BCA-A7D0-11B481ACB595}"/>
          </ac:spMkLst>
        </pc:spChg>
        <pc:spChg chg="mod">
          <ac:chgData name="arthur JUSTET" userId="58a44211-6978-4fb9-9e00-4df24db68ca6" providerId="ADAL" clId="{AA67A54C-3CF1-488C-83C5-4EBC49435012}" dt="2022-12-20T13:03:25.933" v="367" actId="1035"/>
          <ac:spMkLst>
            <pc:docMk/>
            <pc:sldMk cId="2252422249" sldId="267"/>
            <ac:spMk id="33" creationId="{534CE2CC-C7E2-42E3-9FEA-3E5930B411D2}"/>
          </ac:spMkLst>
        </pc:spChg>
        <pc:spChg chg="add del">
          <ac:chgData name="arthur JUSTET" userId="58a44211-6978-4fb9-9e00-4df24db68ca6" providerId="ADAL" clId="{AA67A54C-3CF1-488C-83C5-4EBC49435012}" dt="2022-12-20T12:59:15.545" v="295" actId="478"/>
          <ac:spMkLst>
            <pc:docMk/>
            <pc:sldMk cId="2252422249" sldId="267"/>
            <ac:spMk id="47" creationId="{1B70BDB7-3BEE-409F-B708-7B95C835AEF1}"/>
          </ac:spMkLst>
        </pc:spChg>
        <pc:spChg chg="mod">
          <ac:chgData name="arthur JUSTET" userId="58a44211-6978-4fb9-9e00-4df24db68ca6" providerId="ADAL" clId="{AA67A54C-3CF1-488C-83C5-4EBC49435012}" dt="2022-12-20T13:02:22.564" v="349" actId="20577"/>
          <ac:spMkLst>
            <pc:docMk/>
            <pc:sldMk cId="2252422249" sldId="267"/>
            <ac:spMk id="54" creationId="{0A96542F-11DC-4FDF-9D34-0DF9A20E4FCD}"/>
          </ac:spMkLst>
        </pc:spChg>
        <pc:grpChg chg="add del mod">
          <ac:chgData name="arthur JUSTET" userId="58a44211-6978-4fb9-9e00-4df24db68ca6" providerId="ADAL" clId="{AA67A54C-3CF1-488C-83C5-4EBC49435012}" dt="2022-12-20T12:56:11.768" v="180" actId="165"/>
          <ac:grpSpMkLst>
            <pc:docMk/>
            <pc:sldMk cId="2252422249" sldId="267"/>
            <ac:grpSpMk id="7" creationId="{C5AD5917-64B8-4AB5-842E-D9ECE9F7B206}"/>
          </ac:grpSpMkLst>
        </pc:grpChg>
        <pc:grpChg chg="mod ord">
          <ac:chgData name="arthur JUSTET" userId="58a44211-6978-4fb9-9e00-4df24db68ca6" providerId="ADAL" clId="{AA67A54C-3CF1-488C-83C5-4EBC49435012}" dt="2022-12-20T13:03:31.347" v="369" actId="1076"/>
          <ac:grpSpMkLst>
            <pc:docMk/>
            <pc:sldMk cId="2252422249" sldId="267"/>
            <ac:grpSpMk id="20" creationId="{B954459C-5B5F-4A71-933A-4BB787C2F427}"/>
          </ac:grpSpMkLst>
        </pc:grpChg>
        <pc:picChg chg="del">
          <ac:chgData name="arthur JUSTET" userId="58a44211-6978-4fb9-9e00-4df24db68ca6" providerId="ADAL" clId="{AA67A54C-3CF1-488C-83C5-4EBC49435012}" dt="2022-12-20T12:46:50.751" v="0" actId="478"/>
          <ac:picMkLst>
            <pc:docMk/>
            <pc:sldMk cId="2252422249" sldId="267"/>
            <ac:picMk id="5" creationId="{44084CA3-6CED-44E2-B78E-7828F6FA6B95}"/>
          </ac:picMkLst>
        </pc:picChg>
        <pc:picChg chg="add mod modCrop">
          <ac:chgData name="arthur JUSTET" userId="58a44211-6978-4fb9-9e00-4df24db68ca6" providerId="ADAL" clId="{AA67A54C-3CF1-488C-83C5-4EBC49435012}" dt="2022-12-20T13:03:54.848" v="372" actId="1036"/>
          <ac:picMkLst>
            <pc:docMk/>
            <pc:sldMk cId="2252422249" sldId="267"/>
            <ac:picMk id="8" creationId="{4A3BB8F3-629F-46F4-B825-62DFF2F5E235}"/>
          </ac:picMkLst>
        </pc:picChg>
        <pc:picChg chg="mod">
          <ac:chgData name="arthur JUSTET" userId="58a44211-6978-4fb9-9e00-4df24db68ca6" providerId="ADAL" clId="{AA67A54C-3CF1-488C-83C5-4EBC49435012}" dt="2022-12-20T13:03:25.933" v="367" actId="1035"/>
          <ac:picMkLst>
            <pc:docMk/>
            <pc:sldMk cId="2252422249" sldId="267"/>
            <ac:picMk id="34" creationId="{CBBBC194-095B-4C27-ACC2-8487A242A30C}"/>
          </ac:picMkLst>
        </pc:picChg>
      </pc:sldChg>
      <pc:sldChg chg="add del">
        <pc:chgData name="arthur JUSTET" userId="58a44211-6978-4fb9-9e00-4df24db68ca6" providerId="ADAL" clId="{AA67A54C-3CF1-488C-83C5-4EBC49435012}" dt="2022-12-20T13:06:24.762" v="390" actId="2696"/>
        <pc:sldMkLst>
          <pc:docMk/>
          <pc:sldMk cId="3326280130" sldId="268"/>
        </pc:sldMkLst>
      </pc:sldChg>
      <pc:sldChg chg="modSp add del">
        <pc:chgData name="arthur JUSTET" userId="58a44211-6978-4fb9-9e00-4df24db68ca6" providerId="ADAL" clId="{AA67A54C-3CF1-488C-83C5-4EBC49435012}" dt="2022-12-20T13:06:23.425" v="389" actId="2696"/>
        <pc:sldMkLst>
          <pc:docMk/>
          <pc:sldMk cId="1597728872" sldId="269"/>
        </pc:sldMkLst>
        <pc:spChg chg="mod">
          <ac:chgData name="arthur JUSTET" userId="58a44211-6978-4fb9-9e00-4df24db68ca6" providerId="ADAL" clId="{AA67A54C-3CF1-488C-83C5-4EBC49435012}" dt="2022-12-20T13:05:00.423" v="377" actId="120"/>
          <ac:spMkLst>
            <pc:docMk/>
            <pc:sldMk cId="1597728872" sldId="269"/>
            <ac:spMk id="18" creationId="{7F587840-5BFC-4346-B25E-F5F4D4F38999}"/>
          </ac:spMkLst>
        </pc:spChg>
        <pc:spChg chg="mod">
          <ac:chgData name="arthur JUSTET" userId="58a44211-6978-4fb9-9e00-4df24db68ca6" providerId="ADAL" clId="{AA67A54C-3CF1-488C-83C5-4EBC49435012}" dt="2022-12-20T13:04:39.079" v="375" actId="14100"/>
          <ac:spMkLst>
            <pc:docMk/>
            <pc:sldMk cId="1597728872" sldId="269"/>
            <ac:spMk id="25" creationId="{7FDC17AD-1298-4927-918E-8A9A2C887DF6}"/>
          </ac:spMkLst>
        </pc:spChg>
        <pc:picChg chg="mod">
          <ac:chgData name="arthur JUSTET" userId="58a44211-6978-4fb9-9e00-4df24db68ca6" providerId="ADAL" clId="{AA67A54C-3CF1-488C-83C5-4EBC49435012}" dt="2022-12-20T13:04:34.235" v="374" actId="1076"/>
          <ac:picMkLst>
            <pc:docMk/>
            <pc:sldMk cId="1597728872" sldId="269"/>
            <ac:picMk id="8" creationId="{4A3BB8F3-629F-46F4-B825-62DFF2F5E235}"/>
          </ac:picMkLst>
        </pc:picChg>
      </pc:sldChg>
      <pc:sldChg chg="addSp delSp modSp add">
        <pc:chgData name="arthur JUSTET" userId="58a44211-6978-4fb9-9e00-4df24db68ca6" providerId="ADAL" clId="{AA67A54C-3CF1-488C-83C5-4EBC49435012}" dt="2022-12-20T13:06:58.271" v="395" actId="478"/>
        <pc:sldMkLst>
          <pc:docMk/>
          <pc:sldMk cId="3747163697" sldId="270"/>
        </pc:sldMkLst>
        <pc:spChg chg="mod">
          <ac:chgData name="arthur JUSTET" userId="58a44211-6978-4fb9-9e00-4df24db68ca6" providerId="ADAL" clId="{AA67A54C-3CF1-488C-83C5-4EBC49435012}" dt="2022-12-20T13:05:43.812" v="383" actId="14100"/>
          <ac:spMkLst>
            <pc:docMk/>
            <pc:sldMk cId="3747163697" sldId="270"/>
            <ac:spMk id="18" creationId="{7F587840-5BFC-4346-B25E-F5F4D4F38999}"/>
          </ac:spMkLst>
        </pc:spChg>
        <pc:spChg chg="mod">
          <ac:chgData name="arthur JUSTET" userId="58a44211-6978-4fb9-9e00-4df24db68ca6" providerId="ADAL" clId="{AA67A54C-3CF1-488C-83C5-4EBC49435012}" dt="2022-12-20T13:05:35.432" v="381" actId="14100"/>
          <ac:spMkLst>
            <pc:docMk/>
            <pc:sldMk cId="3747163697" sldId="270"/>
            <ac:spMk id="25" creationId="{7FDC17AD-1298-4927-918E-8A9A2C887DF6}"/>
          </ac:spMkLst>
        </pc:spChg>
        <pc:spChg chg="mod">
          <ac:chgData name="arthur JUSTET" userId="58a44211-6978-4fb9-9e00-4df24db68ca6" providerId="ADAL" clId="{AA67A54C-3CF1-488C-83C5-4EBC49435012}" dt="2022-12-20T13:06:38.584" v="391" actId="14100"/>
          <ac:spMkLst>
            <pc:docMk/>
            <pc:sldMk cId="3747163697" sldId="270"/>
            <ac:spMk id="33" creationId="{534CE2CC-C7E2-42E3-9FEA-3E5930B411D2}"/>
          </ac:spMkLst>
        </pc:spChg>
        <pc:grpChg chg="mod">
          <ac:chgData name="arthur JUSTET" userId="58a44211-6978-4fb9-9e00-4df24db68ca6" providerId="ADAL" clId="{AA67A54C-3CF1-488C-83C5-4EBC49435012}" dt="2022-12-20T13:05:47.141" v="384" actId="1076"/>
          <ac:grpSpMkLst>
            <pc:docMk/>
            <pc:sldMk cId="3747163697" sldId="270"/>
            <ac:grpSpMk id="20" creationId="{B954459C-5B5F-4A71-933A-4BB787C2F427}"/>
          </ac:grpSpMkLst>
        </pc:grpChg>
        <pc:grpChg chg="add del mod">
          <ac:chgData name="arthur JUSTET" userId="58a44211-6978-4fb9-9e00-4df24db68ca6" providerId="ADAL" clId="{AA67A54C-3CF1-488C-83C5-4EBC49435012}" dt="2022-12-20T13:06:58.271" v="395" actId="478"/>
          <ac:grpSpMkLst>
            <pc:docMk/>
            <pc:sldMk cId="3747163697" sldId="270"/>
            <ac:grpSpMk id="26" creationId="{39D9490D-8FEC-4503-A2A3-B95020F8828A}"/>
          </ac:grpSpMkLst>
        </pc:grpChg>
        <pc:picChg chg="mod">
          <ac:chgData name="arthur JUSTET" userId="58a44211-6978-4fb9-9e00-4df24db68ca6" providerId="ADAL" clId="{AA67A54C-3CF1-488C-83C5-4EBC49435012}" dt="2022-12-20T13:05:26.258" v="379" actId="1076"/>
          <ac:picMkLst>
            <pc:docMk/>
            <pc:sldMk cId="3747163697" sldId="270"/>
            <ac:picMk id="8" creationId="{4A3BB8F3-629F-46F4-B825-62DFF2F5E235}"/>
          </ac:picMkLst>
        </pc:picChg>
      </pc:sldChg>
    </pc:docChg>
  </pc:docChgLst>
  <pc:docChgLst>
    <pc:chgData name="arthur JUSTET" userId="58a44211-6978-4fb9-9e00-4df24db68ca6" providerId="ADAL" clId="{F6DCEA61-7D54-4CAD-BAE5-B8063DD1B0DA}"/>
    <pc:docChg chg="undo custSel modSld">
      <pc:chgData name="arthur JUSTET" userId="58a44211-6978-4fb9-9e00-4df24db68ca6" providerId="ADAL" clId="{F6DCEA61-7D54-4CAD-BAE5-B8063DD1B0DA}" dt="2022-12-20T18:03:42.402" v="3" actId="478"/>
      <pc:docMkLst>
        <pc:docMk/>
      </pc:docMkLst>
      <pc:sldChg chg="delSp modSp">
        <pc:chgData name="arthur JUSTET" userId="58a44211-6978-4fb9-9e00-4df24db68ca6" providerId="ADAL" clId="{F6DCEA61-7D54-4CAD-BAE5-B8063DD1B0DA}" dt="2022-12-20T18:03:42.402" v="3" actId="478"/>
        <pc:sldMkLst>
          <pc:docMk/>
          <pc:sldMk cId="3136390646" sldId="266"/>
        </pc:sldMkLst>
        <pc:spChg chg="mod">
          <ac:chgData name="arthur JUSTET" userId="58a44211-6978-4fb9-9e00-4df24db68ca6" providerId="ADAL" clId="{F6DCEA61-7D54-4CAD-BAE5-B8063DD1B0DA}" dt="2022-12-20T17:36:58.461" v="1" actId="15"/>
          <ac:spMkLst>
            <pc:docMk/>
            <pc:sldMk cId="3136390646" sldId="266"/>
            <ac:spMk id="16" creationId="{17CD7902-BB53-42BE-8F4A-AC1B01CE9BB4}"/>
          </ac:spMkLst>
        </pc:spChg>
        <pc:grpChg chg="del">
          <ac:chgData name="arthur JUSTET" userId="58a44211-6978-4fb9-9e00-4df24db68ca6" providerId="ADAL" clId="{F6DCEA61-7D54-4CAD-BAE5-B8063DD1B0DA}" dt="2022-12-20T18:03:42.402" v="3" actId="478"/>
          <ac:grpSpMkLst>
            <pc:docMk/>
            <pc:sldMk cId="3136390646" sldId="266"/>
            <ac:grpSpMk id="20" creationId="{CB0B660E-E37E-488F-A9B0-841D8833E6BE}"/>
          </ac:grpSpMkLst>
        </pc:grpChg>
      </pc:sldChg>
      <pc:sldChg chg="delSp">
        <pc:chgData name="arthur JUSTET" userId="58a44211-6978-4fb9-9e00-4df24db68ca6" providerId="ADAL" clId="{F6DCEA61-7D54-4CAD-BAE5-B8063DD1B0DA}" dt="2022-12-20T18:03:40.078" v="2" actId="478"/>
        <pc:sldMkLst>
          <pc:docMk/>
          <pc:sldMk cId="3747163697" sldId="270"/>
        </pc:sldMkLst>
        <pc:grpChg chg="del">
          <ac:chgData name="arthur JUSTET" userId="58a44211-6978-4fb9-9e00-4df24db68ca6" providerId="ADAL" clId="{F6DCEA61-7D54-4CAD-BAE5-B8063DD1B0DA}" dt="2022-12-20T18:03:40.078" v="2" actId="478"/>
          <ac:grpSpMkLst>
            <pc:docMk/>
            <pc:sldMk cId="3747163697" sldId="270"/>
            <ac:grpSpMk id="20" creationId="{B954459C-5B5F-4A71-933A-4BB787C2F427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755B-D6EC-4652-ABC4-A298B0272C7D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F6BBE-DF98-40CC-9D03-CC4E7030C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2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B56BC5-81CC-4351-A641-414C278655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38587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6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2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5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8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1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74CAB14-4B63-4351-8242-574C00B1D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04"/>
          <a:stretch/>
        </p:blipFill>
        <p:spPr>
          <a:xfrm>
            <a:off x="0" y="9708801"/>
            <a:ext cx="6858000" cy="219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475F37-B6B6-492F-A344-6390BC1B7537}"/>
              </a:ext>
            </a:extLst>
          </p:cNvPr>
          <p:cNvSpPr/>
          <p:nvPr userDrawn="1"/>
        </p:nvSpPr>
        <p:spPr>
          <a:xfrm>
            <a:off x="5229200" y="416496"/>
            <a:ext cx="16288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2AF78C1-1FB1-4259-BF4E-42C476FD38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08" y="488504"/>
            <a:ext cx="137404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66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52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B91858-D638-4809-BE6F-4A353D12B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04"/>
          <a:stretch/>
        </p:blipFill>
        <p:spPr>
          <a:xfrm>
            <a:off x="0" y="9708801"/>
            <a:ext cx="6858000" cy="2197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2EBAB87-043A-4456-AA85-B479A26AE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04"/>
          <a:stretch/>
        </p:blipFill>
        <p:spPr>
          <a:xfrm>
            <a:off x="0" y="-22576"/>
            <a:ext cx="6858000" cy="2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497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29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48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59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48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8980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47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1972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62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8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217386"/>
            <a:ext cx="3030141" cy="92410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497" indent="0">
              <a:buNone/>
              <a:defRPr sz="1385" b="1"/>
            </a:lvl2pPr>
            <a:lvl3pPr marL="632993" indent="0">
              <a:buNone/>
              <a:defRPr sz="1246" b="1"/>
            </a:lvl3pPr>
            <a:lvl4pPr marL="949489" indent="0">
              <a:buNone/>
              <a:defRPr sz="1108" b="1"/>
            </a:lvl4pPr>
            <a:lvl5pPr marL="1265986" indent="0">
              <a:buNone/>
              <a:defRPr sz="1108" b="1"/>
            </a:lvl5pPr>
            <a:lvl6pPr marL="1582483" indent="0">
              <a:buNone/>
              <a:defRPr sz="1108" b="1"/>
            </a:lvl6pPr>
            <a:lvl7pPr marL="1898980" indent="0">
              <a:buNone/>
              <a:defRPr sz="1108" b="1"/>
            </a:lvl7pPr>
            <a:lvl8pPr marL="2215476" indent="0">
              <a:buNone/>
              <a:defRPr sz="1108" b="1"/>
            </a:lvl8pPr>
            <a:lvl9pPr marL="2531972" indent="0">
              <a:buNone/>
              <a:defRPr sz="1108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6"/>
            <a:ext cx="3031332" cy="92410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497" indent="0">
              <a:buNone/>
              <a:defRPr sz="1385" b="1"/>
            </a:lvl2pPr>
            <a:lvl3pPr marL="632993" indent="0">
              <a:buNone/>
              <a:defRPr sz="1246" b="1"/>
            </a:lvl3pPr>
            <a:lvl4pPr marL="949489" indent="0">
              <a:buNone/>
              <a:defRPr sz="1108" b="1"/>
            </a:lvl4pPr>
            <a:lvl5pPr marL="1265986" indent="0">
              <a:buNone/>
              <a:defRPr sz="1108" b="1"/>
            </a:lvl5pPr>
            <a:lvl6pPr marL="1582483" indent="0">
              <a:buNone/>
              <a:defRPr sz="1108" b="1"/>
            </a:lvl6pPr>
            <a:lvl7pPr marL="1898980" indent="0">
              <a:buNone/>
              <a:defRPr sz="1108" b="1"/>
            </a:lvl7pPr>
            <a:lvl8pPr marL="2215476" indent="0">
              <a:buNone/>
              <a:defRPr sz="1108" b="1"/>
            </a:lvl8pPr>
            <a:lvl9pPr marL="2531972" indent="0">
              <a:buNone/>
              <a:defRPr sz="1108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10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96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94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10"/>
            <a:ext cx="3833813" cy="8454497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2" y="2072927"/>
            <a:ext cx="2256235" cy="6775980"/>
          </a:xfrm>
        </p:spPr>
        <p:txBody>
          <a:bodyPr/>
          <a:lstStyle>
            <a:lvl1pPr marL="0" indent="0">
              <a:buNone/>
              <a:defRPr sz="969"/>
            </a:lvl1pPr>
            <a:lvl2pPr marL="316497" indent="0">
              <a:buNone/>
              <a:defRPr sz="831"/>
            </a:lvl2pPr>
            <a:lvl3pPr marL="632993" indent="0">
              <a:buNone/>
              <a:defRPr sz="692"/>
            </a:lvl3pPr>
            <a:lvl4pPr marL="949489" indent="0">
              <a:buNone/>
              <a:defRPr sz="623"/>
            </a:lvl4pPr>
            <a:lvl5pPr marL="1265986" indent="0">
              <a:buNone/>
              <a:defRPr sz="623"/>
            </a:lvl5pPr>
            <a:lvl6pPr marL="1582483" indent="0">
              <a:buNone/>
              <a:defRPr sz="623"/>
            </a:lvl6pPr>
            <a:lvl7pPr marL="1898980" indent="0">
              <a:buNone/>
              <a:defRPr sz="623"/>
            </a:lvl7pPr>
            <a:lvl8pPr marL="2215476" indent="0">
              <a:buNone/>
              <a:defRPr sz="623"/>
            </a:lvl8pPr>
            <a:lvl9pPr marL="2531972" indent="0">
              <a:buNone/>
              <a:defRPr sz="62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45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3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215"/>
            </a:lvl1pPr>
            <a:lvl2pPr marL="316497" indent="0">
              <a:buNone/>
              <a:defRPr sz="1938"/>
            </a:lvl2pPr>
            <a:lvl3pPr marL="632993" indent="0">
              <a:buNone/>
              <a:defRPr sz="1662"/>
            </a:lvl3pPr>
            <a:lvl4pPr marL="949489" indent="0">
              <a:buNone/>
              <a:defRPr sz="1385"/>
            </a:lvl4pPr>
            <a:lvl5pPr marL="1265986" indent="0">
              <a:buNone/>
              <a:defRPr sz="1385"/>
            </a:lvl5pPr>
            <a:lvl6pPr marL="1582483" indent="0">
              <a:buNone/>
              <a:defRPr sz="1385"/>
            </a:lvl6pPr>
            <a:lvl7pPr marL="1898980" indent="0">
              <a:buNone/>
              <a:defRPr sz="1385"/>
            </a:lvl7pPr>
            <a:lvl8pPr marL="2215476" indent="0">
              <a:buNone/>
              <a:defRPr sz="1385"/>
            </a:lvl8pPr>
            <a:lvl9pPr marL="2531972" indent="0">
              <a:buNone/>
              <a:defRPr sz="138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80"/>
          </a:xfrm>
        </p:spPr>
        <p:txBody>
          <a:bodyPr/>
          <a:lstStyle>
            <a:lvl1pPr marL="0" indent="0">
              <a:buNone/>
              <a:defRPr sz="969"/>
            </a:lvl1pPr>
            <a:lvl2pPr marL="316497" indent="0">
              <a:buNone/>
              <a:defRPr sz="831"/>
            </a:lvl2pPr>
            <a:lvl3pPr marL="632993" indent="0">
              <a:buNone/>
              <a:defRPr sz="692"/>
            </a:lvl3pPr>
            <a:lvl4pPr marL="949489" indent="0">
              <a:buNone/>
              <a:defRPr sz="623"/>
            </a:lvl4pPr>
            <a:lvl5pPr marL="1265986" indent="0">
              <a:buNone/>
              <a:defRPr sz="623"/>
            </a:lvl5pPr>
            <a:lvl6pPr marL="1582483" indent="0">
              <a:buNone/>
              <a:defRPr sz="623"/>
            </a:lvl6pPr>
            <a:lvl7pPr marL="1898980" indent="0">
              <a:buNone/>
              <a:defRPr sz="623"/>
            </a:lvl7pPr>
            <a:lvl8pPr marL="2215476" indent="0">
              <a:buNone/>
              <a:defRPr sz="623"/>
            </a:lvl8pPr>
            <a:lvl9pPr marL="2531972" indent="0">
              <a:buNone/>
              <a:defRPr sz="62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56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701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2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2993" rtl="0" eaLnBrk="1" latinLnBrk="0" hangingPunct="1">
        <a:spcBef>
          <a:spcPct val="0"/>
        </a:spcBef>
        <a:buNone/>
        <a:defRPr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72" indent="-237372" algn="l" defTabSz="632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07" indent="-197810" algn="l" defTabSz="63299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41" indent="-158249" algn="l" defTabSz="632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738" indent="-158249" algn="l" defTabSz="632993" rtl="0" eaLnBrk="1" latinLnBrk="0" hangingPunct="1">
        <a:spcBef>
          <a:spcPct val="20000"/>
        </a:spcBef>
        <a:buFont typeface="Arial" panose="020B0604020202020204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235" indent="-158249" algn="l" defTabSz="632993" rtl="0" eaLnBrk="1" latinLnBrk="0" hangingPunct="1">
        <a:spcBef>
          <a:spcPct val="20000"/>
        </a:spcBef>
        <a:buFont typeface="Arial" panose="020B0604020202020204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731" indent="-158249" algn="l" defTabSz="632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228" indent="-158249" algn="l" defTabSz="632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724" indent="-158249" algn="l" defTabSz="632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221" indent="-158249" algn="l" defTabSz="632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497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2993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489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5986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483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8980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476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1972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abase.anct.gouv.f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1B6DCA-E793-4EFB-99A4-DE6CEF18C9B0}"/>
              </a:ext>
            </a:extLst>
          </p:cNvPr>
          <p:cNvSpPr/>
          <p:nvPr/>
        </p:nvSpPr>
        <p:spPr>
          <a:xfrm>
            <a:off x="260648" y="1136576"/>
            <a:ext cx="4320480" cy="369332"/>
          </a:xfrm>
          <a:prstGeom prst="rect">
            <a:avLst/>
          </a:prstGeom>
          <a:solidFill>
            <a:srgbClr val="273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800" dirty="0">
                <a:latin typeface="Marianne Light" panose="02000000000000000000" pitchFamily="50" charset="0"/>
              </a:rPr>
              <a:t>La Base – Kit de prise en main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4C2494-0472-4B89-91B1-A3866D56DECE}"/>
              </a:ext>
            </a:extLst>
          </p:cNvPr>
          <p:cNvSpPr txBox="1"/>
          <p:nvPr/>
        </p:nvSpPr>
        <p:spPr>
          <a:xfrm>
            <a:off x="1211992" y="1523286"/>
            <a:ext cx="3801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73375"/>
                </a:solidFill>
                <a:latin typeface="Marianne Medium" panose="02000000000000000000" pitchFamily="50" charset="0"/>
              </a:rPr>
              <a:t>Qu’est-ce que La Base ? </a:t>
            </a:r>
          </a:p>
          <a:p>
            <a:r>
              <a:rPr lang="fr-FR" sz="2000" dirty="0">
                <a:solidFill>
                  <a:srgbClr val="273375"/>
                </a:solidFill>
                <a:latin typeface="Marianne Medium" panose="02000000000000000000" pitchFamily="50" charset="0"/>
              </a:rPr>
              <a:t>Comment l’utiliser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DC17AD-1298-4927-918E-8A9A2C887DF6}"/>
              </a:ext>
            </a:extLst>
          </p:cNvPr>
          <p:cNvSpPr/>
          <p:nvPr/>
        </p:nvSpPr>
        <p:spPr>
          <a:xfrm>
            <a:off x="260647" y="2405679"/>
            <a:ext cx="6143816" cy="32723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800" dirty="0">
              <a:latin typeface="Marianne Light" panose="02000000000000000000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587840-5BFC-4346-B25E-F5F4D4F38999}"/>
              </a:ext>
            </a:extLst>
          </p:cNvPr>
          <p:cNvSpPr/>
          <p:nvPr/>
        </p:nvSpPr>
        <p:spPr>
          <a:xfrm>
            <a:off x="497293" y="2517928"/>
            <a:ext cx="3305757" cy="2914503"/>
          </a:xfrm>
          <a:prstGeom prst="rect">
            <a:avLst/>
          </a:prstGeom>
        </p:spPr>
        <p:txBody>
          <a:bodyPr wrap="square" lIns="0" tIns="36000" rIns="0" bIns="7200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600" dirty="0">
                <a:solidFill>
                  <a:srgbClr val="E10814"/>
                </a:solidFill>
                <a:latin typeface="Marianne" panose="02000000000000000000" pitchFamily="50" charset="0"/>
                <a:ea typeface="Times New Roman" panose="02020603050405020304" pitchFamily="18" charset="0"/>
              </a:rPr>
              <a:t>Qu’est-ce que La Base ?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100" b="1" dirty="0">
                <a:latin typeface="Marianne" panose="02000000000000000000" pitchFamily="50" charset="0"/>
              </a:rPr>
              <a:t>La Base est une plateforme collaborative qui permet de partager tous les outils et ressources utiles pour l’inclusion et la médiation numérique. </a:t>
            </a:r>
            <a:endParaRPr lang="fr-FR" sz="1100" dirty="0">
              <a:latin typeface="Marianne" panose="02000000000000000000" pitchFamily="50" charset="0"/>
            </a:endParaRP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100" dirty="0">
                <a:latin typeface="Marianne" panose="02000000000000000000" pitchFamily="50" charset="0"/>
              </a:rPr>
              <a:t>Ces outils et ressources peuvent être hébergés directement sur La Base, ou sur d’autres sites.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100" dirty="0">
                <a:latin typeface="Marianne" panose="02000000000000000000" pitchFamily="50" charset="0"/>
              </a:rPr>
              <a:t>Sans se substituer aux sites internet, bibliothèques d’outils, ressourceries... qui existent déjà, La Base a vocation à devenir </a:t>
            </a:r>
            <a:r>
              <a:rPr lang="fr-FR" sz="1100" b="1" dirty="0">
                <a:latin typeface="Marianne" panose="02000000000000000000" pitchFamily="50" charset="0"/>
              </a:rPr>
              <a:t>l’établi des acteurs de l’inclusion et de la médiation numériques en réunissant, pour la première fois au niveau national, l’ensemble des ressources produites par et pour le secteur</a:t>
            </a:r>
            <a:r>
              <a:rPr lang="fr-FR" sz="1100" dirty="0">
                <a:latin typeface="Marianne" panose="02000000000000000000" pitchFamily="50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027DDD-B8C7-4A32-B23D-7FF2065494F6}"/>
              </a:ext>
            </a:extLst>
          </p:cNvPr>
          <p:cNvSpPr/>
          <p:nvPr/>
        </p:nvSpPr>
        <p:spPr>
          <a:xfrm>
            <a:off x="592978" y="5889104"/>
            <a:ext cx="5140278" cy="2462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1600" dirty="0">
                <a:solidFill>
                  <a:srgbClr val="E10814"/>
                </a:solidFill>
                <a:latin typeface="Marianne" panose="02000000000000000000" pitchFamily="50" charset="0"/>
              </a:rPr>
              <a:t>Que trouve-t-on dans La Base ?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A96542F-11DC-4FDF-9D34-0DF9A20E4FCD}"/>
              </a:ext>
            </a:extLst>
          </p:cNvPr>
          <p:cNvSpPr txBox="1"/>
          <p:nvPr/>
        </p:nvSpPr>
        <p:spPr>
          <a:xfrm>
            <a:off x="1143032" y="9504744"/>
            <a:ext cx="51219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 Light" panose="02000000000000000000" pitchFamily="50" charset="0"/>
              </a:rPr>
              <a:t>Kit de prise en main de La Base – Qu’est-ce que La Base ? – Décembre 2022</a:t>
            </a: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4C596FF5-5C17-42E7-95CD-A0CEAFBAC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81" y="1297180"/>
            <a:ext cx="906295" cy="785455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806DEDA8-187E-4B13-8D40-E58DF50A9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03" y="425226"/>
            <a:ext cx="2277106" cy="56632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FB89F6E-022C-4BCA-A7D0-11B481ACB595}"/>
              </a:ext>
            </a:extLst>
          </p:cNvPr>
          <p:cNvSpPr/>
          <p:nvPr/>
        </p:nvSpPr>
        <p:spPr>
          <a:xfrm>
            <a:off x="1235188" y="6278614"/>
            <a:ext cx="5025432" cy="2241177"/>
          </a:xfrm>
          <a:prstGeom prst="rect">
            <a:avLst/>
          </a:prstGeom>
        </p:spPr>
        <p:txBody>
          <a:bodyPr wrap="square" lIns="0" tIns="36000" rIns="0" bIns="7200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400" b="1" cap="small" dirty="0">
                <a:solidFill>
                  <a:srgbClr val="273375"/>
                </a:solidFill>
                <a:latin typeface="Marianne" panose="02000000000000000000" pitchFamily="50" charset="0"/>
              </a:rPr>
              <a:t>Les fiches ressources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Les fiches ressources sont les </a:t>
            </a:r>
            <a:r>
              <a:rPr lang="fr-FR" sz="1050" b="1" dirty="0">
                <a:latin typeface="Marianne" panose="02000000000000000000" pitchFamily="50" charset="0"/>
              </a:rPr>
              <a:t>« pages » de présentation des ressources </a:t>
            </a:r>
            <a:r>
              <a:rPr lang="fr-FR" sz="1050" dirty="0">
                <a:latin typeface="Marianne" panose="02000000000000000000" pitchFamily="50" charset="0"/>
              </a:rPr>
              <a:t>pour l’inclusion et la médiation numérique (tutoriel, carnet NEC local, plan, ressource pédagogique…). Elles constituent le « cœur » de La Base. Elles </a:t>
            </a:r>
            <a:r>
              <a:rPr lang="fr-FR" sz="1050" b="1" dirty="0">
                <a:latin typeface="Marianne" panose="02000000000000000000" pitchFamily="50" charset="0"/>
              </a:rPr>
              <a:t>peuvent être créées par toute personne disposant d’un compte utilisateur</a:t>
            </a:r>
            <a:r>
              <a:rPr lang="fr-FR" sz="1050" dirty="0">
                <a:latin typeface="Marianne" panose="02000000000000000000" pitchFamily="50" charset="0"/>
              </a:rPr>
              <a:t>.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Elles sont </a:t>
            </a:r>
            <a:r>
              <a:rPr lang="fr-FR" sz="1050" b="1" dirty="0">
                <a:latin typeface="Marianne" panose="02000000000000000000" pitchFamily="50" charset="0"/>
              </a:rPr>
              <a:t>extrêmement modulables</a:t>
            </a:r>
            <a:r>
              <a:rPr lang="fr-FR" sz="1050" dirty="0">
                <a:latin typeface="Marianne" panose="02000000000000000000" pitchFamily="50" charset="0"/>
              </a:rPr>
              <a:t>. On peut y intégrer tout le contenu que l’on souhaite : liens, images, textes, référence à d’autres fiches ressource… 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Les fiches peuvent être </a:t>
            </a:r>
            <a:r>
              <a:rPr lang="fr-FR" sz="1050" b="1" dirty="0">
                <a:latin typeface="Marianne" panose="02000000000000000000" pitchFamily="50" charset="0"/>
              </a:rPr>
              <a:t>publiques</a:t>
            </a:r>
            <a:r>
              <a:rPr lang="fr-FR" sz="1050" dirty="0">
                <a:latin typeface="Marianne" panose="02000000000000000000" pitchFamily="50" charset="0"/>
              </a:rPr>
              <a:t> (tout le monde peut les consulter), </a:t>
            </a:r>
            <a:r>
              <a:rPr lang="fr-FR" sz="1050" b="1" dirty="0">
                <a:latin typeface="Marianne" panose="02000000000000000000" pitchFamily="50" charset="0"/>
              </a:rPr>
              <a:t>privées</a:t>
            </a:r>
            <a:r>
              <a:rPr lang="fr-FR" sz="1050" dirty="0">
                <a:latin typeface="Marianne" panose="02000000000000000000" pitchFamily="50" charset="0"/>
              </a:rPr>
              <a:t> (seuls les membres de votre base peuvent la consulter) ou </a:t>
            </a:r>
            <a:r>
              <a:rPr lang="fr-FR" sz="1050" b="1" dirty="0">
                <a:latin typeface="Marianne" panose="02000000000000000000" pitchFamily="50" charset="0"/>
              </a:rPr>
              <a:t>en accès restreint</a:t>
            </a:r>
            <a:r>
              <a:rPr lang="fr-FR" sz="1050" dirty="0">
                <a:latin typeface="Marianne" panose="02000000000000000000" pitchFamily="50" charset="0"/>
              </a:rPr>
              <a:t>  (vous choisissez quels utilisateurs – ou quels profils d’utilisateurs – peuvent consulter cette fiche).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4CE2CC-C7E2-42E3-9FEA-3E5930B411D2}"/>
              </a:ext>
            </a:extLst>
          </p:cNvPr>
          <p:cNvSpPr/>
          <p:nvPr/>
        </p:nvSpPr>
        <p:spPr>
          <a:xfrm>
            <a:off x="1233486" y="8534351"/>
            <a:ext cx="3779690" cy="5749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9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 Light" panose="02000000000000000000" pitchFamily="50" charset="0"/>
              </a:rPr>
              <a:t>Astuce :</a:t>
            </a:r>
            <a:r>
              <a:rPr lang="fr-FR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 Light" panose="02000000000000000000" pitchFamily="50" charset="0"/>
              </a:rPr>
              <a:t> pour que votre fiche ressource se distingue des autres, pensez à la rendre visuelle et engageante avec une miniature, des images, des textes enrichis, des liens… 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CBBBC194-095B-4C27-ACC2-8487A242A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7" y="6362434"/>
            <a:ext cx="360000" cy="4303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A3BB8F3-629F-46F4-B825-62DFF2F5E2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44987"/>
          <a:stretch/>
        </p:blipFill>
        <p:spPr>
          <a:xfrm>
            <a:off x="4019051" y="2553316"/>
            <a:ext cx="2241568" cy="2975748"/>
          </a:xfrm>
          <a:prstGeom prst="rect">
            <a:avLst/>
          </a:prstGeom>
          <a:ln>
            <a:solidFill>
              <a:srgbClr val="273375"/>
            </a:solidFill>
          </a:ln>
        </p:spPr>
      </p:pic>
    </p:spTree>
    <p:extLst>
      <p:ext uri="{BB962C8B-B14F-4D97-AF65-F5344CB8AC3E}">
        <p14:creationId xmlns:p14="http://schemas.microsoft.com/office/powerpoint/2010/main" val="374716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3E579BB-A332-46F2-8DD4-71F06EC96D91}"/>
              </a:ext>
            </a:extLst>
          </p:cNvPr>
          <p:cNvSpPr/>
          <p:nvPr/>
        </p:nvSpPr>
        <p:spPr>
          <a:xfrm>
            <a:off x="1235186" y="398716"/>
            <a:ext cx="5048124" cy="3523836"/>
          </a:xfrm>
          <a:prstGeom prst="rect">
            <a:avLst/>
          </a:prstGeom>
        </p:spPr>
        <p:txBody>
          <a:bodyPr wrap="square" lIns="0" tIns="36000" rIns="0" bIns="7200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400" b="1" cap="small" dirty="0">
                <a:solidFill>
                  <a:srgbClr val="273375"/>
                </a:solidFill>
                <a:latin typeface="Marianne" panose="02000000000000000000" pitchFamily="50" charset="0"/>
              </a:rPr>
              <a:t>Les bases</a:t>
            </a:r>
          </a:p>
          <a:p>
            <a:pPr algn="just">
              <a:lnSpc>
                <a:spcPct val="110000"/>
              </a:lnSpc>
            </a:pPr>
            <a:r>
              <a:rPr lang="fr-FR" sz="1050" dirty="0">
                <a:latin typeface="Marianne" panose="02000000000000000000" pitchFamily="50" charset="0"/>
              </a:rPr>
              <a:t>Vos bases sont les espaces sur lesquels vous pouvez :</a:t>
            </a:r>
          </a:p>
          <a:p>
            <a:pPr marL="17145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050" b="1" dirty="0">
                <a:latin typeface="Marianne" panose="02000000000000000000" pitchFamily="50" charset="0"/>
              </a:rPr>
              <a:t>Créer vos propres fiches ressource</a:t>
            </a:r>
            <a:r>
              <a:rPr lang="fr-FR" sz="1050" dirty="0">
                <a:latin typeface="Marianne" panose="02000000000000000000" pitchFamily="50" charset="0"/>
              </a:rPr>
              <a:t>, pour présenter ou valoriser vos ressources ;</a:t>
            </a:r>
          </a:p>
          <a:p>
            <a:pPr marL="17145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050" b="1" dirty="0">
                <a:latin typeface="Marianne" panose="02000000000000000000" pitchFamily="50" charset="0"/>
              </a:rPr>
              <a:t>Enregistrer les fiches ressource inspirantes</a:t>
            </a:r>
            <a:r>
              <a:rPr lang="fr-FR" sz="1050" dirty="0">
                <a:latin typeface="Marianne" panose="02000000000000000000" pitchFamily="50" charset="0"/>
              </a:rPr>
              <a:t> que vous avez pu trouver grâce au moteur de recherche ;</a:t>
            </a:r>
          </a:p>
          <a:p>
            <a:pPr marL="17145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050" b="1" dirty="0">
                <a:latin typeface="Marianne" panose="02000000000000000000" pitchFamily="50" charset="0"/>
              </a:rPr>
              <a:t>Organiser vos fiches ressource</a:t>
            </a:r>
            <a:r>
              <a:rPr lang="fr-FR" sz="1050" dirty="0">
                <a:latin typeface="Marianne" panose="02000000000000000000" pitchFamily="50" charset="0"/>
              </a:rPr>
              <a:t> au sein de </a:t>
            </a:r>
            <a:r>
              <a:rPr lang="fr-FR" sz="1050" b="1" dirty="0">
                <a:latin typeface="Marianne" panose="02000000000000000000" pitchFamily="50" charset="0"/>
              </a:rPr>
              <a:t>collections.</a:t>
            </a:r>
            <a:endParaRPr lang="fr-FR" sz="1050" dirty="0">
              <a:latin typeface="Marianne" panose="02000000000000000000" pitchFamily="50" charset="0"/>
            </a:endParaRP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Ce sont des </a:t>
            </a:r>
            <a:r>
              <a:rPr lang="fr-FR" sz="1050" b="1" dirty="0">
                <a:latin typeface="Marianne" panose="02000000000000000000" pitchFamily="50" charset="0"/>
              </a:rPr>
              <a:t>établis</a:t>
            </a:r>
            <a:r>
              <a:rPr lang="fr-FR" sz="1050" dirty="0">
                <a:latin typeface="Marianne" panose="02000000000000000000" pitchFamily="50" charset="0"/>
              </a:rPr>
              <a:t> permettant d’avoir sous la main l’ensemble des fiches ressources utiles à votre activité de médiation ou d’inclusion numériques. 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Comme les fiches ressources, les bases peuvent être </a:t>
            </a:r>
            <a:r>
              <a:rPr lang="fr-FR" sz="1050" b="1" dirty="0">
                <a:latin typeface="Marianne" panose="02000000000000000000" pitchFamily="50" charset="0"/>
              </a:rPr>
              <a:t>publiques</a:t>
            </a:r>
            <a:r>
              <a:rPr lang="fr-FR" sz="1050" dirty="0">
                <a:latin typeface="Marianne" panose="02000000000000000000" pitchFamily="50" charset="0"/>
              </a:rPr>
              <a:t>, </a:t>
            </a:r>
            <a:r>
              <a:rPr lang="fr-FR" sz="1050" b="1" dirty="0">
                <a:latin typeface="Marianne" panose="02000000000000000000" pitchFamily="50" charset="0"/>
              </a:rPr>
              <a:t>privées</a:t>
            </a:r>
            <a:r>
              <a:rPr lang="fr-FR" sz="1050" dirty="0">
                <a:latin typeface="Marianne" panose="02000000000000000000" pitchFamily="50" charset="0"/>
              </a:rPr>
              <a:t> ou </a:t>
            </a:r>
            <a:r>
              <a:rPr lang="fr-FR" sz="1050" b="1" dirty="0">
                <a:latin typeface="Marianne" panose="02000000000000000000" pitchFamily="50" charset="0"/>
              </a:rPr>
              <a:t>en accès restreint</a:t>
            </a:r>
            <a:r>
              <a:rPr lang="fr-FR" sz="1050" dirty="0">
                <a:latin typeface="Marianne" panose="02000000000000000000" pitchFamily="50" charset="0"/>
              </a:rPr>
              <a:t>.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Vous pouvez ajouter à tout moment des </a:t>
            </a:r>
            <a:r>
              <a:rPr lang="fr-FR" sz="1050" b="1" dirty="0">
                <a:latin typeface="Marianne" panose="02000000000000000000" pitchFamily="50" charset="0"/>
              </a:rPr>
              <a:t>administrateurs</a:t>
            </a:r>
            <a:r>
              <a:rPr lang="fr-FR" sz="1050" dirty="0">
                <a:latin typeface="Marianne" panose="02000000000000000000" pitchFamily="50" charset="0"/>
              </a:rPr>
              <a:t> (qui peuvent créer / modifier / supprimer des fiches ressources) et des </a:t>
            </a:r>
            <a:r>
              <a:rPr lang="fr-FR" sz="1050" b="1" dirty="0">
                <a:latin typeface="Marianne" panose="02000000000000000000" pitchFamily="50" charset="0"/>
              </a:rPr>
              <a:t>contributeurs</a:t>
            </a:r>
            <a:r>
              <a:rPr lang="fr-FR" sz="1050" dirty="0">
                <a:latin typeface="Marianne" panose="02000000000000000000" pitchFamily="50" charset="0"/>
              </a:rPr>
              <a:t> (qui peuvent créer et modifier des fiches) à vos bases.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Au sein de vos bases, vous pouvez organiser vos fiches ressources au sein de</a:t>
            </a:r>
            <a:r>
              <a:rPr lang="fr-FR" sz="1050" b="1" dirty="0">
                <a:latin typeface="Marianne" panose="02000000000000000000" pitchFamily="50" charset="0"/>
              </a:rPr>
              <a:t> collections </a:t>
            </a:r>
            <a:r>
              <a:rPr lang="fr-FR" sz="1050" dirty="0">
                <a:latin typeface="Marianne" panose="02000000000000000000" pitchFamily="50" charset="0"/>
              </a:rPr>
              <a:t>(par thématique, par événement, par idée)</a:t>
            </a:r>
            <a:r>
              <a:rPr lang="fr-FR" sz="1050" b="1" dirty="0">
                <a:latin typeface="Marianne" panose="02000000000000000000" pitchFamily="50" charset="0"/>
              </a:rPr>
              <a:t>. </a:t>
            </a:r>
            <a:r>
              <a:rPr lang="fr-FR" sz="1050" dirty="0">
                <a:latin typeface="Marianne" panose="02000000000000000000" pitchFamily="50" charset="0"/>
              </a:rPr>
              <a:t>C’est un outil précieux pour collaborer à plusieurs sur une même base, mais aussi pour faciliter la « lecture » de votre base par les autres utilisateurs.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12A90D4-D8F2-473A-A80B-3016EE5CE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" y="477454"/>
            <a:ext cx="396000" cy="285231"/>
          </a:xfrm>
          <a:prstGeom prst="rect">
            <a:avLst/>
          </a:prstGeom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64690486-F5E0-41DF-9168-18F462620549}"/>
              </a:ext>
            </a:extLst>
          </p:cNvPr>
          <p:cNvSpPr>
            <a:spLocks/>
          </p:cNvSpPr>
          <p:nvPr/>
        </p:nvSpPr>
        <p:spPr>
          <a:xfrm>
            <a:off x="1665837" y="3929648"/>
            <a:ext cx="4611963" cy="504223"/>
          </a:xfrm>
          <a:prstGeom prst="roundRect">
            <a:avLst>
              <a:gd name="adj" fmla="val 22959"/>
            </a:avLst>
          </a:prstGeom>
          <a:solidFill>
            <a:schemeClr val="bg1"/>
          </a:solidFill>
          <a:ln w="12700">
            <a:solidFill>
              <a:srgbClr val="2733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solidFill>
                  <a:srgbClr val="273375"/>
                </a:solidFill>
                <a:latin typeface="Marianne Medium" panose="02000000000000000000" pitchFamily="50" charset="0"/>
              </a:rPr>
              <a:t>Pour visualiser vos bases</a:t>
            </a:r>
          </a:p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Cliquez sur la rubrique « Mes bases » en haut à droite de la page, une fois que vous vous êtes connecté(e).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A70BCC1-8ADD-48C4-90CC-E59F07DA99F6}"/>
              </a:ext>
            </a:extLst>
          </p:cNvPr>
          <p:cNvSpPr/>
          <p:nvPr/>
        </p:nvSpPr>
        <p:spPr>
          <a:xfrm>
            <a:off x="1233328" y="3947964"/>
            <a:ext cx="324000" cy="324000"/>
          </a:xfrm>
          <a:prstGeom prst="ellipse">
            <a:avLst/>
          </a:prstGeom>
          <a:solidFill>
            <a:srgbClr val="273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b="1" dirty="0">
                <a:latin typeface="Consolas" panose="020B0609020204030204" pitchFamily="49" charset="0"/>
              </a:rPr>
              <a:t>i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5E265F-5586-4F30-96C0-7A7256A33A79}"/>
              </a:ext>
            </a:extLst>
          </p:cNvPr>
          <p:cNvSpPr/>
          <p:nvPr/>
        </p:nvSpPr>
        <p:spPr>
          <a:xfrm>
            <a:off x="595053" y="8553400"/>
            <a:ext cx="5665434" cy="746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72000" rIns="180000" bIns="72000" anchor="ctr">
            <a:spAutoFit/>
          </a:bodyPr>
          <a:lstStyle/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Nous vous souhaitons un très bon moment sur </a:t>
            </a:r>
            <a:r>
              <a:rPr lang="fr-FR" sz="1050" dirty="0">
                <a:solidFill>
                  <a:srgbClr val="273375"/>
                </a:solidFill>
                <a:latin typeface="Marianne" panose="02000000000000000000" pitchFamily="50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labase.anct.gouv.fr</a:t>
            </a:r>
            <a:r>
              <a:rPr lang="fr-FR" sz="1050" dirty="0">
                <a:solidFill>
                  <a:srgbClr val="273375"/>
                </a:solidFill>
                <a:latin typeface="Marianne" panose="02000000000000000000" pitchFamily="50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Si vous avez des questions, suggestions, commentaires… n’hésitez pas à nous contacter à l’adresse labase@anct.gouv.fr.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9732A6E-D234-409A-AB2B-BC7508726E22}"/>
              </a:ext>
            </a:extLst>
          </p:cNvPr>
          <p:cNvSpPr txBox="1"/>
          <p:nvPr/>
        </p:nvSpPr>
        <p:spPr>
          <a:xfrm>
            <a:off x="1143032" y="9504744"/>
            <a:ext cx="51219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 Light" panose="02000000000000000000" pitchFamily="50" charset="0"/>
              </a:rPr>
              <a:t>Kit de prise en main de La Base – Qu’est-ce que La Base ? – Décembre 2022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30F1EB-31F0-4F5B-8D2E-5D137F9E328E}"/>
              </a:ext>
            </a:extLst>
          </p:cNvPr>
          <p:cNvSpPr/>
          <p:nvPr/>
        </p:nvSpPr>
        <p:spPr>
          <a:xfrm>
            <a:off x="1211992" y="4665348"/>
            <a:ext cx="5071318" cy="1952701"/>
          </a:xfrm>
          <a:prstGeom prst="rect">
            <a:avLst/>
          </a:prstGeom>
        </p:spPr>
        <p:txBody>
          <a:bodyPr wrap="square" lIns="0" tIns="36000" rIns="0" bIns="7200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400" b="1" cap="small" dirty="0">
                <a:solidFill>
                  <a:srgbClr val="273375"/>
                </a:solidFill>
                <a:latin typeface="Marianne" panose="02000000000000000000" pitchFamily="50" charset="0"/>
              </a:rPr>
              <a:t>Le moteur de recherche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100" dirty="0">
                <a:latin typeface="Marianne" panose="02000000000000000000" pitchFamily="50" charset="0"/>
              </a:rPr>
              <a:t>Le moteur de recherche vous permet de trouver des </a:t>
            </a:r>
            <a:r>
              <a:rPr lang="fr-FR" sz="1100" b="1" dirty="0">
                <a:latin typeface="Marianne" panose="02000000000000000000" pitchFamily="50" charset="0"/>
              </a:rPr>
              <a:t>fiches ressources</a:t>
            </a:r>
            <a:r>
              <a:rPr lang="fr-FR" sz="1100" dirty="0">
                <a:latin typeface="Marianne" panose="02000000000000000000" pitchFamily="50" charset="0"/>
              </a:rPr>
              <a:t> et des </a:t>
            </a:r>
            <a:r>
              <a:rPr lang="fr-FR" sz="1100" b="1" dirty="0">
                <a:latin typeface="Marianne" panose="02000000000000000000" pitchFamily="50" charset="0"/>
              </a:rPr>
              <a:t>bases</a:t>
            </a:r>
            <a:r>
              <a:rPr lang="fr-FR" sz="1100" dirty="0">
                <a:latin typeface="Marianne" panose="02000000000000000000" pitchFamily="50" charset="0"/>
              </a:rPr>
              <a:t> intéressantes dans le cadre de votre activité. 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100" b="1" dirty="0">
                <a:latin typeface="Marianne" panose="02000000000000000000" pitchFamily="50" charset="0"/>
              </a:rPr>
              <a:t>Vous pouvez utiliser le moteur de recherche même sans vous connecter à un compte utilisateur.</a:t>
            </a:r>
            <a:r>
              <a:rPr lang="fr-FR" sz="1100" dirty="0">
                <a:latin typeface="Marianne" panose="02000000000000000000" pitchFamily="50" charset="0"/>
              </a:rPr>
              <a:t> Celui-ci affichera alors toutes les fiches ressources et bases publiques (consultables par tous).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100" dirty="0">
                <a:latin typeface="Marianne" panose="02000000000000000000" pitchFamily="50" charset="0"/>
              </a:rPr>
              <a:t>Comme pour tous les moteurs de recherche, vous pouvez effectuer une </a:t>
            </a:r>
            <a:r>
              <a:rPr lang="fr-FR" sz="1100" b="1" dirty="0">
                <a:latin typeface="Marianne" panose="02000000000000000000" pitchFamily="50" charset="0"/>
              </a:rPr>
              <a:t>recherche par mots-clés</a:t>
            </a:r>
            <a:r>
              <a:rPr lang="fr-FR" sz="1100" dirty="0">
                <a:latin typeface="Marianne" panose="02000000000000000000" pitchFamily="50" charset="0"/>
              </a:rPr>
              <a:t> et/ou </a:t>
            </a:r>
            <a:r>
              <a:rPr lang="fr-FR" sz="1100" b="1" dirty="0">
                <a:latin typeface="Marianne" panose="02000000000000000000" pitchFamily="50" charset="0"/>
              </a:rPr>
              <a:t>affiner les résultats</a:t>
            </a:r>
            <a:r>
              <a:rPr lang="fr-FR" sz="1100" dirty="0">
                <a:latin typeface="Marianne" panose="02000000000000000000" pitchFamily="50" charset="0"/>
              </a:rPr>
              <a:t> en choisissant un ou plusieurs « tags » au sein de la douzaine de catégories de tags proposée.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4A302D4-1B85-41C4-843B-07607D7DBC16}"/>
              </a:ext>
            </a:extLst>
          </p:cNvPr>
          <p:cNvSpPr>
            <a:spLocks/>
          </p:cNvSpPr>
          <p:nvPr/>
        </p:nvSpPr>
        <p:spPr>
          <a:xfrm>
            <a:off x="1681950" y="6638640"/>
            <a:ext cx="4578535" cy="5449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733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solidFill>
                  <a:srgbClr val="273375"/>
                </a:solidFill>
                <a:latin typeface="Marianne Medium" panose="02000000000000000000" pitchFamily="50" charset="0"/>
              </a:rPr>
              <a:t>Pour y accéder</a:t>
            </a:r>
          </a:p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Le moteur de recherche est accessible sur la page d’accueil. A tout moment, cliquez sur la rubrique « Recherche » pour le retrouver.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66C50DF-689C-4953-A8C5-2C5F5A9FD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6" y="4744940"/>
            <a:ext cx="360000" cy="36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C9AFC27-4A93-48F7-83B6-84CD11808D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8" y="7508067"/>
            <a:ext cx="288000" cy="3782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CD7902-BB53-42BE-8F4A-AC1B01CE9BB4}"/>
              </a:ext>
            </a:extLst>
          </p:cNvPr>
          <p:cNvSpPr/>
          <p:nvPr/>
        </p:nvSpPr>
        <p:spPr>
          <a:xfrm>
            <a:off x="1233488" y="7419680"/>
            <a:ext cx="5047271" cy="959224"/>
          </a:xfrm>
          <a:prstGeom prst="rect">
            <a:avLst/>
          </a:prstGeom>
        </p:spPr>
        <p:txBody>
          <a:bodyPr wrap="square" lIns="0" tIns="36000" rIns="0" bIns="7200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400" b="1" cap="small" dirty="0">
                <a:solidFill>
                  <a:srgbClr val="273375"/>
                </a:solidFill>
                <a:latin typeface="Marianne" panose="02000000000000000000" pitchFamily="50" charset="0"/>
              </a:rPr>
              <a:t>Le compte utilisateur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50" dirty="0"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Le compte utilisateur vous permet de </a:t>
            </a:r>
            <a:r>
              <a:rPr lang="fr-FR" sz="1050" b="1" dirty="0"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créer votre base</a:t>
            </a:r>
            <a:r>
              <a:rPr lang="fr-FR" sz="1050" dirty="0"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, de </a:t>
            </a:r>
            <a:r>
              <a:rPr lang="fr-FR" sz="1050" b="1" dirty="0"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rejoindre une ou plusieurs autres</a:t>
            </a:r>
            <a:r>
              <a:rPr lang="fr-FR" sz="1050" dirty="0"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fr-FR" sz="1050" b="1" dirty="0"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bases</a:t>
            </a:r>
            <a:r>
              <a:rPr lang="fr-FR" sz="1050" dirty="0"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, de </a:t>
            </a:r>
            <a:r>
              <a:rPr lang="fr-FR" sz="1050" b="1" dirty="0"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créer </a:t>
            </a:r>
            <a:r>
              <a:rPr lang="fr-FR" sz="1050" dirty="0"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ou d’</a:t>
            </a:r>
            <a:r>
              <a:rPr lang="fr-FR" sz="1050" b="1" dirty="0"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enregistrer des ressources</a:t>
            </a:r>
            <a:r>
              <a:rPr lang="fr-FR" sz="1050" dirty="0"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… et demain de participer aux évaluations, aux échanges…</a:t>
            </a:r>
            <a:endParaRPr lang="fr-FR" sz="105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31315A3-5A32-43EF-812E-E236AC1B6444}"/>
              </a:ext>
            </a:extLst>
          </p:cNvPr>
          <p:cNvSpPr/>
          <p:nvPr/>
        </p:nvSpPr>
        <p:spPr>
          <a:xfrm>
            <a:off x="1230660" y="6630489"/>
            <a:ext cx="324000" cy="324000"/>
          </a:xfrm>
          <a:prstGeom prst="ellipse">
            <a:avLst/>
          </a:prstGeom>
          <a:solidFill>
            <a:srgbClr val="273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b="1" dirty="0">
                <a:latin typeface="Consolas" panose="020B0609020204030204" pitchFamily="49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363906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84fea1-9c3b-4f3f-a3aa-d043623dff1d" xsi:nil="true"/>
    <lcf76f155ced4ddcb4097134ff3c332f xmlns="f3057e8d-c9ae-4862-b2e9-dceeefd2143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C20484A4EBF7468A41C32FC0BFBEBB" ma:contentTypeVersion="12" ma:contentTypeDescription="Crée un document." ma:contentTypeScope="" ma:versionID="dfdee35b7ae539582bdda5fc4de20ac6">
  <xsd:schema xmlns:xsd="http://www.w3.org/2001/XMLSchema" xmlns:xs="http://www.w3.org/2001/XMLSchema" xmlns:p="http://schemas.microsoft.com/office/2006/metadata/properties" xmlns:ns2="f3057e8d-c9ae-4862-b2e9-dceeefd21433" xmlns:ns3="0784fea1-9c3b-4f3f-a3aa-d043623dff1d" targetNamespace="http://schemas.microsoft.com/office/2006/metadata/properties" ma:root="true" ma:fieldsID="3938f6ffbbdd3977091a9fdd09d051b4" ns2:_="" ns3:_="">
    <xsd:import namespace="f3057e8d-c9ae-4862-b2e9-dceeefd21433"/>
    <xsd:import namespace="0784fea1-9c3b-4f3f-a3aa-d043623df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7e8d-c9ae-4862-b2e9-dceeefd21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c3ccf434-47c7-499f-a226-5bef38a14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4fea1-9c3b-4f3f-a3aa-d043623dff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aa8044-81bd-4051-90b2-d11edd94bf70}" ma:internalName="TaxCatchAll" ma:showField="CatchAllData" ma:web="0784fea1-9c3b-4f3f-a3aa-d043623dff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6BA55C-F47F-4B27-B8CD-D825036F866B}">
  <ds:schemaRefs>
    <ds:schemaRef ds:uri="http://purl.org/dc/elements/1.1/"/>
    <ds:schemaRef ds:uri="f3057e8d-c9ae-4862-b2e9-dceeefd2143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0784fea1-9c3b-4f3f-a3aa-d043623dff1d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7CBAF21-E935-44CE-85ED-4B1CC106F3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57e8d-c9ae-4862-b2e9-dceeefd21433"/>
    <ds:schemaRef ds:uri="0784fea1-9c3b-4f3f-a3aa-d043623df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0DD108-B085-435E-85AA-26D5C570EE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751</Words>
  <Application>Microsoft Office PowerPoint</Application>
  <PresentationFormat>Format A4 (210 x 297 mm)</PresentationFormat>
  <Paragraphs>38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Cambria</vt:lpstr>
      <vt:lpstr>Consolas</vt:lpstr>
      <vt:lpstr>Marianne</vt:lpstr>
      <vt:lpstr>Marianne Light</vt:lpstr>
      <vt:lpstr>Marianne Medium</vt:lpstr>
      <vt:lpstr>Times New Roman</vt:lpstr>
      <vt:lpstr>Thème Office</vt:lpstr>
      <vt:lpstr>Présentation PowerPoint</vt:lpstr>
      <vt:lpstr>Présentation PowerPoint</vt:lpstr>
    </vt:vector>
  </TitlesOfParts>
  <Company>Datar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COLATO Silvia</dc:creator>
  <cp:lastModifiedBy>arthur JUSTET</cp:lastModifiedBy>
  <cp:revision>43</cp:revision>
  <cp:lastPrinted>2022-11-04T18:40:30Z</cp:lastPrinted>
  <dcterms:created xsi:type="dcterms:W3CDTF">2020-04-03T08:09:31Z</dcterms:created>
  <dcterms:modified xsi:type="dcterms:W3CDTF">2022-12-20T18:03:43Z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0x010100ECC20484A4EBF7468A41C32FC0BFBEBB</vt:lpwstr>
  </property>
  <property fmtid="{D5CDD505-2E9C-101B-9397-08002B2CF9AE}" pid="3" name="MediaServiceImageTags">
    <vt:lpwstr/>
  </property>
</Properties>
</file>